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0" r:id="rId1"/>
  </p:sldMasterIdLst>
  <p:sldIdLst>
    <p:sldId id="301"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302" r:id="rId25"/>
    <p:sldId id="303" r:id="rId26"/>
    <p:sldId id="304" r:id="rId27"/>
    <p:sldId id="305"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306" r:id="rId44"/>
    <p:sldId id="307" r:id="rId45"/>
    <p:sldId id="293" r:id="rId46"/>
    <p:sldId id="294" r:id="rId47"/>
    <p:sldId id="295" r:id="rId48"/>
    <p:sldId id="296" r:id="rId49"/>
    <p:sldId id="297" r:id="rId50"/>
    <p:sldId id="298" r:id="rId51"/>
    <p:sldId id="299" r:id="rId52"/>
    <p:sldId id="300" r:id="rId53"/>
    <p:sldId id="308" r:id="rId5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51" d="100"/>
          <a:sy n="51" d="100"/>
        </p:scale>
        <p:origin x="534" y="249"/>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5132" y="2059012"/>
            <a:ext cx="9146751"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74319" y="2166365"/>
            <a:ext cx="8603674" cy="1739347"/>
          </a:xfrm>
        </p:spPr>
        <p:txBody>
          <a:bodyPr tIns="45720" bIns="45720" anchor="ctr">
            <a:normAutofit/>
          </a:bodyPr>
          <a:lstStyle>
            <a:lvl1pPr algn="ctr">
              <a:lnSpc>
                <a:spcPct val="80000"/>
              </a:lnSpc>
              <a:defRPr sz="6000" spc="0" baseline="0"/>
            </a:lvl1pPr>
          </a:lstStyle>
          <a:p>
            <a:r>
              <a:rPr lang="en-US"/>
              <a:t>Click to edit Master title style</a:t>
            </a:r>
            <a:endParaRPr lang="en-US" dirty="0"/>
          </a:p>
        </p:txBody>
      </p:sp>
      <p:sp>
        <p:nvSpPr>
          <p:cNvPr id="3" name="Subtitle 2"/>
          <p:cNvSpPr>
            <a:spLocks noGrp="1"/>
          </p:cNvSpPr>
          <p:nvPr>
            <p:ph type="subTitle" idx="1"/>
          </p:nvPr>
        </p:nvSpPr>
        <p:spPr>
          <a:xfrm>
            <a:off x="1143000" y="3970315"/>
            <a:ext cx="6858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12/20/2024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4961782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12/20/2024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2802003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764484" y="0"/>
            <a:ext cx="20574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870468" y="609600"/>
            <a:ext cx="1801785"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609600"/>
            <a:ext cx="5979968"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6422855"/>
            <a:ext cx="2057397" cy="365125"/>
          </a:xfrm>
        </p:spPr>
        <p:txBody>
          <a:bodyPr/>
          <a:lstStyle/>
          <a:p>
            <a:fld id="{5BCAD085-E8A6-8845-BD4E-CB4CCA059FC4}" type="datetimeFigureOut">
              <a:rPr lang="en-US" smtClean="0"/>
              <a:t>12/20/2024</a:t>
            </a:fld>
            <a:endParaRPr lang="en-US"/>
          </a:p>
        </p:txBody>
      </p:sp>
      <p:sp>
        <p:nvSpPr>
          <p:cNvPr id="5" name="Footer Placeholder 4"/>
          <p:cNvSpPr>
            <a:spLocks noGrp="1"/>
          </p:cNvSpPr>
          <p:nvPr>
            <p:ph type="ftr" sz="quarter" idx="11"/>
          </p:nvPr>
        </p:nvSpPr>
        <p:spPr>
          <a:xfrm>
            <a:off x="2832102" y="6422855"/>
            <a:ext cx="3209752" cy="365125"/>
          </a:xfrm>
        </p:spPr>
        <p:txBody>
          <a:bodyPr/>
          <a:lstStyle/>
          <a:p>
            <a:endParaRPr lang="en-US"/>
          </a:p>
        </p:txBody>
      </p:sp>
      <p:sp>
        <p:nvSpPr>
          <p:cNvPr id="6" name="Slide Number Placeholder 5"/>
          <p:cNvSpPr>
            <a:spLocks noGrp="1"/>
          </p:cNvSpPr>
          <p:nvPr>
            <p:ph type="sldNum" sz="quarter" idx="12"/>
          </p:nvPr>
        </p:nvSpPr>
        <p:spPr>
          <a:xfrm>
            <a:off x="6054787" y="6422855"/>
            <a:ext cx="659819"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55479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12/20/2024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1768702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7" name="Rectangle 6"/>
          <p:cNvSpPr/>
          <p:nvPr/>
        </p:nvSpPr>
        <p:spPr>
          <a:xfrm>
            <a:off x="-5132" y="2059012"/>
            <a:ext cx="9146751"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24893" y="2208879"/>
            <a:ext cx="7886700" cy="1676400"/>
          </a:xfrm>
        </p:spPr>
        <p:txBody>
          <a:bodyPr anchor="ctr">
            <a:noAutofit/>
          </a:bodyPr>
          <a:lstStyle>
            <a:lvl1pPr algn="ctr">
              <a:lnSpc>
                <a:spcPct val="80000"/>
              </a:lnSpc>
              <a:defRPr sz="6000" b="0" spc="0" baseline="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4893" y="3984400"/>
            <a:ext cx="78867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fld id="{5BCAD085-E8A6-8845-BD4E-CB4CCA059FC4}" type="datetimeFigureOut">
              <a:rPr lang="en-US" smtClean="0"/>
              <a:t>12/20/2024</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3276927403"/>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797" y="2011680"/>
            <a:ext cx="365760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00600" y="2011680"/>
            <a:ext cx="365760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12/20/2024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54744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85800" y="1913470"/>
            <a:ext cx="3657600" cy="743094"/>
          </a:xfrm>
        </p:spPr>
        <p:txBody>
          <a:bodyPr anchor="ct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2656566"/>
            <a:ext cx="365760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00428" y="1913470"/>
            <a:ext cx="3657600" cy="743094"/>
          </a:xfrm>
        </p:spPr>
        <p:txBody>
          <a:bodyPr anchor="ct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00428" y="2656564"/>
            <a:ext cx="365760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12/20/2024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310794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12/20/2024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1193679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12/20/2024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1418105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685800" y="2148840"/>
            <a:ext cx="4572000" cy="38404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892568" y="2147487"/>
            <a:ext cx="2560320" cy="3432319"/>
          </a:xfrm>
        </p:spPr>
        <p:txBody>
          <a:bodyPr>
            <a:normAutofit/>
          </a:bodyPr>
          <a:lstStyle>
            <a:lvl1pPr marL="0" indent="0">
              <a:lnSpc>
                <a:spcPct val="95000"/>
              </a:lnSpc>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1949063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Picture Placeholder 2"/>
          <p:cNvSpPr>
            <a:spLocks noGrp="1" noChangeAspect="1"/>
          </p:cNvSpPr>
          <p:nvPr>
            <p:ph type="pic" idx="1"/>
          </p:nvPr>
        </p:nvSpPr>
        <p:spPr>
          <a:xfrm>
            <a:off x="685800" y="2211494"/>
            <a:ext cx="4754880" cy="384048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885351" y="2150621"/>
            <a:ext cx="2560320" cy="3429000"/>
          </a:xfrm>
        </p:spPr>
        <p:txBody>
          <a:bodyPr>
            <a:normAutofit/>
          </a:bodyPr>
          <a:lstStyle>
            <a:lvl1pPr marL="0" indent="0">
              <a:lnSpc>
                <a:spcPct val="95000"/>
              </a:lnSpc>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838656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362" y="176109"/>
            <a:ext cx="9141714"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685019" y="284176"/>
            <a:ext cx="7772400" cy="15087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019" y="2011680"/>
            <a:ext cx="7772400" cy="42062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1557" y="6422855"/>
            <a:ext cx="2595043" cy="365125"/>
          </a:xfrm>
          <a:prstGeom prst="rect">
            <a:avLst/>
          </a:prstGeom>
        </p:spPr>
        <p:txBody>
          <a:bodyPr vert="horz" lIns="91440" tIns="45720" rIns="45720" bIns="45720" rtlCol="0" anchor="ctr"/>
          <a:lstStyle>
            <a:lvl1pPr algn="l">
              <a:defRPr sz="1050">
                <a:solidFill>
                  <a:schemeClr val="tx1"/>
                </a:solidFill>
              </a:defRPr>
            </a:lvl1pPr>
          </a:lstStyle>
          <a:p>
            <a:fld id="{5BCAD085-E8A6-8845-BD4E-CB4CCA059FC4}" type="datetimeFigureOut">
              <a:rPr lang="en-US" smtClean="0"/>
              <a:t>12/20/2024</a:t>
            </a:fld>
            <a:endParaRPr lang="en-US"/>
          </a:p>
        </p:txBody>
      </p:sp>
      <p:sp>
        <p:nvSpPr>
          <p:cNvPr id="5" name="Footer Placeholder 4"/>
          <p:cNvSpPr>
            <a:spLocks noGrp="1"/>
          </p:cNvSpPr>
          <p:nvPr>
            <p:ph type="ftr" sz="quarter" idx="3"/>
          </p:nvPr>
        </p:nvSpPr>
        <p:spPr>
          <a:xfrm>
            <a:off x="4191000" y="6422855"/>
            <a:ext cx="4060627" cy="365125"/>
          </a:xfrm>
          <a:prstGeom prst="rect">
            <a:avLst/>
          </a:prstGeom>
        </p:spPr>
        <p:txBody>
          <a:bodyPr vert="horz" lIns="91440" tIns="45720" rIns="91440" bIns="45720" rtlCol="0" anchor="ctr"/>
          <a:lstStyle>
            <a:lvl1pPr algn="r">
              <a:defRPr sz="1050">
                <a:solidFill>
                  <a:schemeClr val="tx1"/>
                </a:solidFill>
              </a:defRPr>
            </a:lvl1pPr>
          </a:lstStyle>
          <a:p>
            <a:endParaRPr lang="en-US"/>
          </a:p>
        </p:txBody>
      </p:sp>
      <p:sp>
        <p:nvSpPr>
          <p:cNvPr id="6" name="Slide Number Placeholder 5"/>
          <p:cNvSpPr>
            <a:spLocks noGrp="1"/>
          </p:cNvSpPr>
          <p:nvPr>
            <p:ph type="sldNum" sz="quarter" idx="4"/>
          </p:nvPr>
        </p:nvSpPr>
        <p:spPr>
          <a:xfrm>
            <a:off x="8265139" y="6422855"/>
            <a:ext cx="709698" cy="365125"/>
          </a:xfrm>
          <a:prstGeom prst="rect">
            <a:avLst/>
          </a:prstGeom>
        </p:spPr>
        <p:txBody>
          <a:bodyPr vert="horz" lIns="45720" tIns="45720" rIns="91440" bIns="45720" rtlCol="0" anchor="ctr"/>
          <a:lstStyle>
            <a:lvl1pPr algn="l">
              <a:defRPr sz="1200" b="0">
                <a:solidFill>
                  <a:schemeClr val="tx1"/>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3156994422"/>
      </p:ext>
    </p:extLst>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hyperlink" Target="https://m.egwwritings.org/en/book/1965.49172#49172"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AD6A9-84E8-55C6-8FDD-ED5175B66457}"/>
              </a:ext>
            </a:extLst>
          </p:cNvPr>
          <p:cNvSpPr>
            <a:spLocks noGrp="1"/>
          </p:cNvSpPr>
          <p:nvPr>
            <p:ph type="ctrTitle"/>
          </p:nvPr>
        </p:nvSpPr>
        <p:spPr/>
        <p:txBody>
          <a:bodyPr/>
          <a:lstStyle/>
          <a:p>
            <a:r>
              <a:rPr lang="en-US" dirty="0"/>
              <a:t>Epilogue: Knowing Jesus and His Word</a:t>
            </a:r>
          </a:p>
        </p:txBody>
      </p:sp>
      <p:sp>
        <p:nvSpPr>
          <p:cNvPr id="3" name="Subtitle 2">
            <a:extLst>
              <a:ext uri="{FF2B5EF4-FFF2-40B4-BE49-F238E27FC236}">
                <a16:creationId xmlns:a16="http://schemas.microsoft.com/office/drawing/2014/main" id="{417574C2-709C-DA3D-195F-D045CC88D14C}"/>
              </a:ext>
            </a:extLst>
          </p:cNvPr>
          <p:cNvSpPr>
            <a:spLocks noGrp="1"/>
          </p:cNvSpPr>
          <p:nvPr>
            <p:ph type="subTitle" idx="1"/>
          </p:nvPr>
        </p:nvSpPr>
        <p:spPr/>
        <p:txBody>
          <a:bodyPr>
            <a:normAutofit/>
          </a:bodyPr>
          <a:lstStyle/>
          <a:p>
            <a:r>
              <a:rPr lang="en-US" sz="4000" dirty="0"/>
              <a:t>2024 Quarter 4 Lesson 12</a:t>
            </a:r>
          </a:p>
          <a:p>
            <a:r>
              <a:rPr lang="en-US" sz="2800" dirty="0"/>
              <a:t>John 21</a:t>
            </a:r>
          </a:p>
        </p:txBody>
      </p:sp>
    </p:spTree>
    <p:extLst>
      <p:ext uri="{BB962C8B-B14F-4D97-AF65-F5344CB8AC3E}">
        <p14:creationId xmlns:p14="http://schemas.microsoft.com/office/powerpoint/2010/main" val="17652346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Called Again: John 21:1</a:t>
            </a:r>
          </a:p>
        </p:txBody>
      </p:sp>
      <p:sp>
        <p:nvSpPr>
          <p:cNvPr id="4" name="Content Placeholder 3"/>
          <p:cNvSpPr>
            <a:spLocks noGrp="1"/>
          </p:cNvSpPr>
          <p:nvPr>
            <p:ph sz="half" idx="2"/>
          </p:nvPr>
        </p:nvSpPr>
        <p:spPr/>
        <p:txBody>
          <a:bodyPr>
            <a:normAutofit fontScale="92500" lnSpcReduction="10000"/>
          </a:bodyPr>
          <a:lstStyle/>
          <a:p>
            <a:r>
              <a:rPr sz="4000" dirty="0"/>
              <a:t>After these things Jesus shewed himself again to the disciples at the sea of Tiberias; and on this wise shewed he himself.</a:t>
            </a:r>
          </a:p>
        </p:txBody>
      </p:sp>
      <p:pic>
        <p:nvPicPr>
          <p:cNvPr id="9218" name="Picture 2" descr="Simon Peter, Thomas, Nathaniel, James and John, and two other disciples, were by the sea of Galilee. – Slide 1">
            <a:extLst>
              <a:ext uri="{FF2B5EF4-FFF2-40B4-BE49-F238E27FC236}">
                <a16:creationId xmlns:a16="http://schemas.microsoft.com/office/drawing/2014/main" id="{1F1E4C5A-EE93-BBF6-8C2E-81EB76350526}"/>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5800" y="2743200"/>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Called Again: John 21:2</a:t>
            </a:r>
          </a:p>
        </p:txBody>
      </p:sp>
      <p:sp>
        <p:nvSpPr>
          <p:cNvPr id="4" name="Content Placeholder 3"/>
          <p:cNvSpPr>
            <a:spLocks noGrp="1"/>
          </p:cNvSpPr>
          <p:nvPr>
            <p:ph sz="half" idx="2"/>
          </p:nvPr>
        </p:nvSpPr>
        <p:spPr/>
        <p:txBody>
          <a:bodyPr>
            <a:normAutofit fontScale="92500" lnSpcReduction="10000"/>
          </a:bodyPr>
          <a:lstStyle/>
          <a:p>
            <a:r>
              <a:rPr sz="3600" dirty="0"/>
              <a:t>There were together Simon Peter, and Thomas called Didymus, and Nathanael of Cana in Galilee, and the sons of Zebedee, and two other of his disciples.</a:t>
            </a:r>
          </a:p>
        </p:txBody>
      </p:sp>
      <p:pic>
        <p:nvPicPr>
          <p:cNvPr id="10242" name="Picture 2" descr="‘I’m going out to fish,’ Simon Peter told them. ‘We’ll go with you,’ they replied. They fished all night but caught nothing. – Slide 2">
            <a:extLst>
              <a:ext uri="{FF2B5EF4-FFF2-40B4-BE49-F238E27FC236}">
                <a16:creationId xmlns:a16="http://schemas.microsoft.com/office/drawing/2014/main" id="{BDD93BAC-CD31-3908-A533-86FBFCA81C0D}"/>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5800" y="2743200"/>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Called Again: John 21:3</a:t>
            </a:r>
          </a:p>
        </p:txBody>
      </p:sp>
      <p:sp>
        <p:nvSpPr>
          <p:cNvPr id="4" name="Content Placeholder 3"/>
          <p:cNvSpPr>
            <a:spLocks noGrp="1"/>
          </p:cNvSpPr>
          <p:nvPr>
            <p:ph sz="half" idx="2"/>
          </p:nvPr>
        </p:nvSpPr>
        <p:spPr/>
        <p:txBody>
          <a:bodyPr>
            <a:normAutofit fontScale="92500" lnSpcReduction="10000"/>
          </a:bodyPr>
          <a:lstStyle/>
          <a:p>
            <a:r>
              <a:rPr sz="3600" dirty="0"/>
              <a:t>Simon Peter saith unto them, I go a fishing. They say unto him, We also go with thee. They went forth, and entered into a ship immediately; and that night they caught nothing.</a:t>
            </a:r>
          </a:p>
        </p:txBody>
      </p:sp>
      <p:pic>
        <p:nvPicPr>
          <p:cNvPr id="11266" name="Picture 2" descr="Jesus said, ‘Throw your net on the right side of the boat and you will find some.’ – Slide 5">
            <a:extLst>
              <a:ext uri="{FF2B5EF4-FFF2-40B4-BE49-F238E27FC236}">
                <a16:creationId xmlns:a16="http://schemas.microsoft.com/office/drawing/2014/main" id="{BAFC308B-A258-6DE4-F7D7-ED480DA9DBC9}"/>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5800" y="2743200"/>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Called Again: John 21:4</a:t>
            </a:r>
          </a:p>
        </p:txBody>
      </p:sp>
      <p:sp>
        <p:nvSpPr>
          <p:cNvPr id="4" name="Content Placeholder 3"/>
          <p:cNvSpPr>
            <a:spLocks noGrp="1"/>
          </p:cNvSpPr>
          <p:nvPr>
            <p:ph sz="half" idx="2"/>
          </p:nvPr>
        </p:nvSpPr>
        <p:spPr/>
        <p:txBody>
          <a:bodyPr>
            <a:normAutofit/>
          </a:bodyPr>
          <a:lstStyle/>
          <a:p>
            <a:r>
              <a:rPr sz="3600" dirty="0"/>
              <a:t>But when the morning was now come, Jesus stood on the shore: but the disciples knew not that it was Jesus.</a:t>
            </a:r>
          </a:p>
        </p:txBody>
      </p:sp>
      <p:pic>
        <p:nvPicPr>
          <p:cNvPr id="12290" name="Picture 2" descr="Early in the morning, Jesus stood on the shore, but the disciples did not realise that it was Him. – Slide 3">
            <a:extLst>
              <a:ext uri="{FF2B5EF4-FFF2-40B4-BE49-F238E27FC236}">
                <a16:creationId xmlns:a16="http://schemas.microsoft.com/office/drawing/2014/main" id="{5E67B92C-5D0F-62D7-3F76-7D4670DE24F1}"/>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5800" y="2743200"/>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Called Again: John 21:5</a:t>
            </a:r>
          </a:p>
        </p:txBody>
      </p:sp>
      <p:sp>
        <p:nvSpPr>
          <p:cNvPr id="4" name="Content Placeholder 3"/>
          <p:cNvSpPr>
            <a:spLocks noGrp="1"/>
          </p:cNvSpPr>
          <p:nvPr>
            <p:ph sz="half" idx="2"/>
          </p:nvPr>
        </p:nvSpPr>
        <p:spPr/>
        <p:txBody>
          <a:bodyPr>
            <a:normAutofit fontScale="92500"/>
          </a:bodyPr>
          <a:lstStyle/>
          <a:p>
            <a:r>
              <a:rPr sz="4400" dirty="0"/>
              <a:t>Then Jesus saith unto them, Children, have ye any meat? They answered him, No.</a:t>
            </a:r>
          </a:p>
        </p:txBody>
      </p:sp>
      <p:pic>
        <p:nvPicPr>
          <p:cNvPr id="13314" name="Picture 2" descr="Jesus called out, ‘Friends, haven’t you any fish?’ ‘No,’ they answered. – Slide 4">
            <a:extLst>
              <a:ext uri="{FF2B5EF4-FFF2-40B4-BE49-F238E27FC236}">
                <a16:creationId xmlns:a16="http://schemas.microsoft.com/office/drawing/2014/main" id="{02A97541-E106-7C13-62BA-701A0FCA2FB8}"/>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5800" y="2743200"/>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Called Again: John 21:6</a:t>
            </a:r>
          </a:p>
        </p:txBody>
      </p:sp>
      <p:sp>
        <p:nvSpPr>
          <p:cNvPr id="4" name="Content Placeholder 3"/>
          <p:cNvSpPr>
            <a:spLocks noGrp="1"/>
          </p:cNvSpPr>
          <p:nvPr>
            <p:ph sz="half" idx="2"/>
          </p:nvPr>
        </p:nvSpPr>
        <p:spPr/>
        <p:txBody>
          <a:bodyPr>
            <a:normAutofit fontScale="92500" lnSpcReduction="10000"/>
          </a:bodyPr>
          <a:lstStyle/>
          <a:p>
            <a:r>
              <a:rPr sz="3600" dirty="0"/>
              <a:t>And he said unto them, Cast the net on the right side of the ship, and ye shall find. They cast therefore, and now they were not able to draw it for the multitude of fishes.</a:t>
            </a:r>
          </a:p>
        </p:txBody>
      </p:sp>
      <p:pic>
        <p:nvPicPr>
          <p:cNvPr id="14340" name="Picture 4" descr="They obeyed and threw the net over the other side of the boat. – Slide 6">
            <a:extLst>
              <a:ext uri="{FF2B5EF4-FFF2-40B4-BE49-F238E27FC236}">
                <a16:creationId xmlns:a16="http://schemas.microsoft.com/office/drawing/2014/main" id="{07FE1EE4-D14B-4C59-AC41-C3FAB3E8B5E0}"/>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5800" y="2743200"/>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Sustained: John 21:7</a:t>
            </a:r>
          </a:p>
        </p:txBody>
      </p:sp>
      <p:sp>
        <p:nvSpPr>
          <p:cNvPr id="3" name="Content Placeholder 2"/>
          <p:cNvSpPr>
            <a:spLocks noGrp="1"/>
          </p:cNvSpPr>
          <p:nvPr>
            <p:ph sz="half" idx="1"/>
          </p:nvPr>
        </p:nvSpPr>
        <p:spPr/>
        <p:txBody>
          <a:bodyPr>
            <a:normAutofit fontScale="92500" lnSpcReduction="10000"/>
          </a:bodyPr>
          <a:lstStyle/>
          <a:p>
            <a:r>
              <a:rPr sz="3200" dirty="0"/>
              <a:t>Therefore that disciple whom Jesus loved saith unto Peter, It is the Lord. Now when Simon Peter heard that it was the Lord, he girt his fisher's coat unto him, (for he was naked,) and did cast himself into the sea.</a:t>
            </a:r>
          </a:p>
        </p:txBody>
      </p:sp>
      <p:pic>
        <p:nvPicPr>
          <p:cNvPr id="15362" name="Picture 2" descr="John said to Peter, ‘It is the Lord!’ Immediately, Simon Peter wrapped his outer garment around himself, jumped into the water and swam ashore. – Slide 8">
            <a:extLst>
              <a:ext uri="{FF2B5EF4-FFF2-40B4-BE49-F238E27FC236}">
                <a16:creationId xmlns:a16="http://schemas.microsoft.com/office/drawing/2014/main" id="{274AC9D8-9C3B-AAF8-1788-3388E26350A8}"/>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00600" y="2743200"/>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Sustained: John 21:8</a:t>
            </a:r>
          </a:p>
        </p:txBody>
      </p:sp>
      <p:sp>
        <p:nvSpPr>
          <p:cNvPr id="3" name="Content Placeholder 2"/>
          <p:cNvSpPr>
            <a:spLocks noGrp="1"/>
          </p:cNvSpPr>
          <p:nvPr>
            <p:ph sz="half" idx="1"/>
          </p:nvPr>
        </p:nvSpPr>
        <p:spPr/>
        <p:txBody>
          <a:bodyPr>
            <a:normAutofit/>
          </a:bodyPr>
          <a:lstStyle/>
          <a:p>
            <a:r>
              <a:rPr sz="3200" dirty="0"/>
              <a:t>And the other disciples came in a little ship; (for they were not far from land, but as it were two hundred cubits,) dragging the net with fishes.</a:t>
            </a:r>
          </a:p>
        </p:txBody>
      </p:sp>
      <p:pic>
        <p:nvPicPr>
          <p:cNvPr id="16386" name="Picture 2" descr="It was full of large fish, 153 in all, but the net was not torn. – Slide 12">
            <a:extLst>
              <a:ext uri="{FF2B5EF4-FFF2-40B4-BE49-F238E27FC236}">
                <a16:creationId xmlns:a16="http://schemas.microsoft.com/office/drawing/2014/main" id="{4A62F5B4-75A9-8BD3-7282-45F72FC4346C}"/>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00600" y="2743200"/>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Sustained: John 21:9</a:t>
            </a:r>
          </a:p>
        </p:txBody>
      </p:sp>
      <p:sp>
        <p:nvSpPr>
          <p:cNvPr id="3" name="Content Placeholder 2"/>
          <p:cNvSpPr>
            <a:spLocks noGrp="1"/>
          </p:cNvSpPr>
          <p:nvPr>
            <p:ph sz="half" idx="1"/>
          </p:nvPr>
        </p:nvSpPr>
        <p:spPr/>
        <p:txBody>
          <a:bodyPr>
            <a:normAutofit/>
          </a:bodyPr>
          <a:lstStyle/>
          <a:p>
            <a:r>
              <a:rPr sz="3600" dirty="0"/>
              <a:t>As soon then as they were come to land, they saw a fire of coals there, and fish laid thereon, and bread.</a:t>
            </a:r>
          </a:p>
        </p:txBody>
      </p:sp>
      <p:pic>
        <p:nvPicPr>
          <p:cNvPr id="17410" name="Picture 2" descr="When they landed, they saw a fire of burning coals there with fish on it, and some bread. – Slide 10">
            <a:extLst>
              <a:ext uri="{FF2B5EF4-FFF2-40B4-BE49-F238E27FC236}">
                <a16:creationId xmlns:a16="http://schemas.microsoft.com/office/drawing/2014/main" id="{BA35B4E8-EE52-AB45-E86E-675D3A28FA5D}"/>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00600" y="2743200"/>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Sustained: John 21:10</a:t>
            </a:r>
          </a:p>
        </p:txBody>
      </p:sp>
      <p:sp>
        <p:nvSpPr>
          <p:cNvPr id="3" name="Content Placeholder 2"/>
          <p:cNvSpPr>
            <a:spLocks noGrp="1"/>
          </p:cNvSpPr>
          <p:nvPr>
            <p:ph sz="half" idx="1"/>
          </p:nvPr>
        </p:nvSpPr>
        <p:spPr/>
        <p:txBody>
          <a:bodyPr>
            <a:normAutofit/>
          </a:bodyPr>
          <a:lstStyle/>
          <a:p>
            <a:r>
              <a:rPr sz="4000" dirty="0"/>
              <a:t>Jesus saith unto them, Bring of the fish which ye have now caught.</a:t>
            </a:r>
          </a:p>
        </p:txBody>
      </p:sp>
      <p:pic>
        <p:nvPicPr>
          <p:cNvPr id="18434" name="Picture 2" descr="When they landed, they saw a fire of burning coals there with fish on it, and some bread. – Slide 10">
            <a:extLst>
              <a:ext uri="{FF2B5EF4-FFF2-40B4-BE49-F238E27FC236}">
                <a16:creationId xmlns:a16="http://schemas.microsoft.com/office/drawing/2014/main" id="{37A2B3DE-32B4-9FE5-2ECB-BA8EC817EE05}"/>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2663" r="14077" b="33623"/>
          <a:stretch/>
        </p:blipFill>
        <p:spPr bwMode="auto">
          <a:xfrm>
            <a:off x="4672598" y="2467342"/>
            <a:ext cx="3784821" cy="257188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Called: Luke 5:3</a:t>
            </a:r>
          </a:p>
        </p:txBody>
      </p:sp>
      <p:sp>
        <p:nvSpPr>
          <p:cNvPr id="3" name="Content Placeholder 2"/>
          <p:cNvSpPr>
            <a:spLocks noGrp="1"/>
          </p:cNvSpPr>
          <p:nvPr>
            <p:ph sz="half" idx="1"/>
          </p:nvPr>
        </p:nvSpPr>
        <p:spPr/>
        <p:txBody>
          <a:bodyPr>
            <a:normAutofit fontScale="92500"/>
          </a:bodyPr>
          <a:lstStyle/>
          <a:p>
            <a:r>
              <a:rPr sz="3200" dirty="0"/>
              <a:t>And he entered into one of the ships, which was Simon's, and prayed him that he would thrust out a little from the land. And he sat down, and taught the people out of the ship.</a:t>
            </a:r>
          </a:p>
        </p:txBody>
      </p:sp>
      <p:pic>
        <p:nvPicPr>
          <p:cNvPr id="1028" name="Picture 4" descr="Jesus got into one of the boats, which was Simon’s, and asked him to put out a little way from the shore. – Slide 3">
            <a:extLst>
              <a:ext uri="{FF2B5EF4-FFF2-40B4-BE49-F238E27FC236}">
                <a16:creationId xmlns:a16="http://schemas.microsoft.com/office/drawing/2014/main" id="{BDA21739-4D8B-DE59-1908-FF18E757D24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00600" y="2743200"/>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Sustained: John 21:11</a:t>
            </a:r>
          </a:p>
        </p:txBody>
      </p:sp>
      <p:sp>
        <p:nvSpPr>
          <p:cNvPr id="3" name="Content Placeholder 2"/>
          <p:cNvSpPr>
            <a:spLocks noGrp="1"/>
          </p:cNvSpPr>
          <p:nvPr>
            <p:ph sz="half" idx="1"/>
          </p:nvPr>
        </p:nvSpPr>
        <p:spPr/>
        <p:txBody>
          <a:bodyPr>
            <a:normAutofit/>
          </a:bodyPr>
          <a:lstStyle/>
          <a:p>
            <a:r>
              <a:rPr sz="3200" dirty="0"/>
              <a:t>Simon Peter went up, and drew the net to land full of great fishes, an hundred and fifty and three: and for all there were so many, yet was not the net broken.</a:t>
            </a:r>
          </a:p>
        </p:txBody>
      </p:sp>
      <p:pic>
        <p:nvPicPr>
          <p:cNvPr id="19458" name="Picture 2" descr="Jesus said, ‘Bring some of the fish you have just caught.’ So Simon Peter climbed back into the boat and dragged the net ashore. – Slide 11">
            <a:extLst>
              <a:ext uri="{FF2B5EF4-FFF2-40B4-BE49-F238E27FC236}">
                <a16:creationId xmlns:a16="http://schemas.microsoft.com/office/drawing/2014/main" id="{4CD75448-1E13-5CBA-FE7E-8B143A4BDD23}"/>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00600" y="2743200"/>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Sustained: John 21:12</a:t>
            </a:r>
          </a:p>
        </p:txBody>
      </p:sp>
      <p:sp>
        <p:nvSpPr>
          <p:cNvPr id="3" name="Content Placeholder 2"/>
          <p:cNvSpPr>
            <a:spLocks noGrp="1"/>
          </p:cNvSpPr>
          <p:nvPr>
            <p:ph sz="half" idx="1"/>
          </p:nvPr>
        </p:nvSpPr>
        <p:spPr/>
        <p:txBody>
          <a:bodyPr>
            <a:normAutofit/>
          </a:bodyPr>
          <a:lstStyle/>
          <a:p>
            <a:r>
              <a:rPr sz="3600" dirty="0"/>
              <a:t>Jesus saith unto them, Come and dine. And none of the disciples durst ask him, Who art thou? knowing that it was the Lord.</a:t>
            </a:r>
          </a:p>
        </p:txBody>
      </p:sp>
      <p:pic>
        <p:nvPicPr>
          <p:cNvPr id="20482" name="Picture 2" descr="‘Come and have breakfast,’ Jesus said. None of the disciples dared ask Him, ‘Who are you?’ They knew it was the Lord. – Slide 13">
            <a:extLst>
              <a:ext uri="{FF2B5EF4-FFF2-40B4-BE49-F238E27FC236}">
                <a16:creationId xmlns:a16="http://schemas.microsoft.com/office/drawing/2014/main" id="{9FF7F7CE-A106-84F8-FF8A-51886780C313}"/>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00600" y="2743200"/>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Sustained: John 21:13</a:t>
            </a:r>
          </a:p>
        </p:txBody>
      </p:sp>
      <p:sp>
        <p:nvSpPr>
          <p:cNvPr id="3" name="Content Placeholder 2"/>
          <p:cNvSpPr>
            <a:spLocks noGrp="1"/>
          </p:cNvSpPr>
          <p:nvPr>
            <p:ph sz="half" idx="1"/>
          </p:nvPr>
        </p:nvSpPr>
        <p:spPr/>
        <p:txBody>
          <a:bodyPr>
            <a:normAutofit/>
          </a:bodyPr>
          <a:lstStyle/>
          <a:p>
            <a:r>
              <a:rPr sz="4000" dirty="0"/>
              <a:t>Jesus then cometh, and taketh bread, and giveth them, and fish likewise.</a:t>
            </a:r>
          </a:p>
        </p:txBody>
      </p:sp>
      <p:pic>
        <p:nvPicPr>
          <p:cNvPr id="21510" name="Picture 6" descr="Jesus came, took the bread and gave it to them, and did the same with the fish. This was now the third time Jesus had appeared to His disciples after He was raised from the dead. – Slide 14">
            <a:extLst>
              <a:ext uri="{FF2B5EF4-FFF2-40B4-BE49-F238E27FC236}">
                <a16:creationId xmlns:a16="http://schemas.microsoft.com/office/drawing/2014/main" id="{C38C85AD-D41A-3B34-2D52-D4C53917E91D}"/>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00600" y="2743200"/>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Sustained: John 21:14</a:t>
            </a:r>
          </a:p>
        </p:txBody>
      </p:sp>
      <p:sp>
        <p:nvSpPr>
          <p:cNvPr id="3" name="Content Placeholder 2"/>
          <p:cNvSpPr>
            <a:spLocks noGrp="1"/>
          </p:cNvSpPr>
          <p:nvPr>
            <p:ph sz="half" idx="1"/>
          </p:nvPr>
        </p:nvSpPr>
        <p:spPr/>
        <p:txBody>
          <a:bodyPr>
            <a:normAutofit/>
          </a:bodyPr>
          <a:lstStyle/>
          <a:p>
            <a:r>
              <a:rPr sz="3600" dirty="0"/>
              <a:t>This is now the third time that Jesus shewed himself to his disciples, after that he was risen from the dead.</a:t>
            </a:r>
          </a:p>
        </p:txBody>
      </p:sp>
      <p:pic>
        <p:nvPicPr>
          <p:cNvPr id="22530" name="Picture 2" descr="Early in the morning, Jesus stood on the shore, but the disciples did not realise that it was Him. – Slide 3">
            <a:extLst>
              <a:ext uri="{FF2B5EF4-FFF2-40B4-BE49-F238E27FC236}">
                <a16:creationId xmlns:a16="http://schemas.microsoft.com/office/drawing/2014/main" id="{96AD86D6-93C7-CB02-BA6F-F01344197B3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00600" y="2743200"/>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0E15F-FED7-4F9B-B601-CCFE58DA7179}"/>
              </a:ext>
            </a:extLst>
          </p:cNvPr>
          <p:cNvSpPr>
            <a:spLocks noGrp="1"/>
          </p:cNvSpPr>
          <p:nvPr>
            <p:ph type="title"/>
          </p:nvPr>
        </p:nvSpPr>
        <p:spPr/>
        <p:txBody>
          <a:bodyPr>
            <a:normAutofit/>
          </a:bodyPr>
          <a:lstStyle/>
          <a:p>
            <a:r>
              <a:rPr lang="en-US" sz="3200" dirty="0"/>
              <a:t>Twice Called: The Desire of Ages p. 810</a:t>
            </a:r>
          </a:p>
        </p:txBody>
      </p:sp>
      <p:sp>
        <p:nvSpPr>
          <p:cNvPr id="3" name="Content Placeholder 2">
            <a:extLst>
              <a:ext uri="{FF2B5EF4-FFF2-40B4-BE49-F238E27FC236}">
                <a16:creationId xmlns:a16="http://schemas.microsoft.com/office/drawing/2014/main" id="{60F368CF-EBD2-5CC1-3230-C212C7D17AEE}"/>
              </a:ext>
            </a:extLst>
          </p:cNvPr>
          <p:cNvSpPr>
            <a:spLocks noGrp="1"/>
          </p:cNvSpPr>
          <p:nvPr>
            <p:ph idx="1"/>
          </p:nvPr>
        </p:nvSpPr>
        <p:spPr>
          <a:xfrm>
            <a:off x="685019" y="2011680"/>
            <a:ext cx="5707829" cy="4206240"/>
          </a:xfrm>
        </p:spPr>
        <p:txBody>
          <a:bodyPr>
            <a:noAutofit/>
          </a:bodyPr>
          <a:lstStyle/>
          <a:p>
            <a:pPr marL="0" indent="0">
              <a:buNone/>
            </a:pPr>
            <a:r>
              <a:rPr lang="en-US" sz="2800" b="0" i="0" dirty="0">
                <a:solidFill>
                  <a:srgbClr val="FFFFFF"/>
                </a:solidFill>
                <a:effectLst/>
                <a:latin typeface="Raleway" pitchFamily="2" charset="0"/>
              </a:rPr>
              <a:t>Vividly they recalled the scene beside the sea when Jesus had bidden them follow Him. They remembered how, at His command, they had launched out into the deep, and had let down their net, and the catch had been so abundant as to fill the net, even to breaking. Then Jesus had called them to leave their fishing boats, and had promised to make them fishers of men.</a:t>
            </a:r>
            <a:endParaRPr lang="en-US" sz="2800" dirty="0"/>
          </a:p>
        </p:txBody>
      </p:sp>
      <p:pic>
        <p:nvPicPr>
          <p:cNvPr id="47106" name="Picture 2" descr="‘Sail your boat out into the deep water,’ Jesus told them. ‘And then throw out your fishing nets.’ – Slide 3">
            <a:extLst>
              <a:ext uri="{FF2B5EF4-FFF2-40B4-BE49-F238E27FC236}">
                <a16:creationId xmlns:a16="http://schemas.microsoft.com/office/drawing/2014/main" id="{900F3F2C-E004-2250-BC49-74D42FDDBB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47014" y="2492652"/>
            <a:ext cx="1710737" cy="1283053"/>
          </a:xfrm>
          <a:prstGeom prst="rect">
            <a:avLst/>
          </a:prstGeom>
          <a:noFill/>
          <a:extLst>
            <a:ext uri="{909E8E84-426E-40DD-AFC4-6F175D3DCCD1}">
              <a14:hiddenFill xmlns:a14="http://schemas.microsoft.com/office/drawing/2010/main">
                <a:solidFill>
                  <a:srgbClr val="FFFFFF"/>
                </a:solidFill>
              </a14:hiddenFill>
            </a:ext>
          </a:extLst>
        </p:spPr>
      </p:pic>
      <p:pic>
        <p:nvPicPr>
          <p:cNvPr id="47108" name="Picture 4" descr="‘Come and give us a hand,’ the fishermen called to their friends in a another boat. Soon both boats were full of fish. – Slide 9">
            <a:extLst>
              <a:ext uri="{FF2B5EF4-FFF2-40B4-BE49-F238E27FC236}">
                <a16:creationId xmlns:a16="http://schemas.microsoft.com/office/drawing/2014/main" id="{1EC560ED-BC74-0C70-550B-918783BFE9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2716" y="3863335"/>
            <a:ext cx="1710737" cy="1283053"/>
          </a:xfrm>
          <a:prstGeom prst="rect">
            <a:avLst/>
          </a:prstGeom>
          <a:noFill/>
          <a:extLst>
            <a:ext uri="{909E8E84-426E-40DD-AFC4-6F175D3DCCD1}">
              <a14:hiddenFill xmlns:a14="http://schemas.microsoft.com/office/drawing/2010/main">
                <a:solidFill>
                  <a:srgbClr val="FFFFFF"/>
                </a:solidFill>
              </a14:hiddenFill>
            </a:ext>
          </a:extLst>
        </p:spPr>
      </p:pic>
      <p:pic>
        <p:nvPicPr>
          <p:cNvPr id="47110" name="Picture 6" descr="The men sailed back to shore with plenty of fish to sell at the market. What a wonderful miracle Jesus had done! – Slide 10">
            <a:extLst>
              <a:ext uri="{FF2B5EF4-FFF2-40B4-BE49-F238E27FC236}">
                <a16:creationId xmlns:a16="http://schemas.microsoft.com/office/drawing/2014/main" id="{AC8C7DAC-FCE8-5E55-456E-42D2B85553B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47015" y="5234018"/>
            <a:ext cx="1710737" cy="12830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27194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914C7-7A28-B896-B98A-9073379CD1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894F5A-E7BD-A69D-F7AC-1441BD0B01D0}"/>
              </a:ext>
            </a:extLst>
          </p:cNvPr>
          <p:cNvSpPr>
            <a:spLocks noGrp="1"/>
          </p:cNvSpPr>
          <p:nvPr>
            <p:ph type="title"/>
          </p:nvPr>
        </p:nvSpPr>
        <p:spPr/>
        <p:txBody>
          <a:bodyPr>
            <a:normAutofit/>
          </a:bodyPr>
          <a:lstStyle/>
          <a:p>
            <a:r>
              <a:rPr lang="en-US" sz="3200" dirty="0"/>
              <a:t>Twice Called: The Desire of Ages p. 810</a:t>
            </a:r>
          </a:p>
        </p:txBody>
      </p:sp>
      <p:sp>
        <p:nvSpPr>
          <p:cNvPr id="3" name="Content Placeholder 2">
            <a:extLst>
              <a:ext uri="{FF2B5EF4-FFF2-40B4-BE49-F238E27FC236}">
                <a16:creationId xmlns:a16="http://schemas.microsoft.com/office/drawing/2014/main" id="{71A9CF19-7A1E-A2A1-063C-D9BDCA817C84}"/>
              </a:ext>
            </a:extLst>
          </p:cNvPr>
          <p:cNvSpPr>
            <a:spLocks noGrp="1"/>
          </p:cNvSpPr>
          <p:nvPr>
            <p:ph idx="1"/>
          </p:nvPr>
        </p:nvSpPr>
        <p:spPr>
          <a:xfrm>
            <a:off x="3514477" y="2011680"/>
            <a:ext cx="4942942" cy="4206240"/>
          </a:xfrm>
        </p:spPr>
        <p:txBody>
          <a:bodyPr>
            <a:noAutofit/>
          </a:bodyPr>
          <a:lstStyle/>
          <a:p>
            <a:pPr marL="0" indent="0">
              <a:buNone/>
            </a:pPr>
            <a:r>
              <a:rPr lang="en-US" sz="2800" b="0" i="0" dirty="0">
                <a:solidFill>
                  <a:srgbClr val="FFFFFF"/>
                </a:solidFill>
                <a:effectLst/>
                <a:latin typeface="Raleway" pitchFamily="2" charset="0"/>
              </a:rPr>
              <a:t>It was to bring this scene to their minds, and to deepen its impression, that He had again performed the miracle. His act was a renewal of the commission to the disciples. It showed them that the death of their Master had not lessened their obligation to do the work He had assigned them. </a:t>
            </a:r>
            <a:endParaRPr lang="en-US" sz="2800" dirty="0"/>
          </a:p>
        </p:txBody>
      </p:sp>
      <p:pic>
        <p:nvPicPr>
          <p:cNvPr id="48130" name="Picture 2" descr="Give as freely as you have received!’ Jesus told them. – Slide 4">
            <a:extLst>
              <a:ext uri="{FF2B5EF4-FFF2-40B4-BE49-F238E27FC236}">
                <a16:creationId xmlns:a16="http://schemas.microsoft.com/office/drawing/2014/main" id="{E00AC404-6C80-AAFA-11F2-DE00A1D01A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1054" y="2143870"/>
            <a:ext cx="2627907" cy="1970930"/>
          </a:xfrm>
          <a:prstGeom prst="rect">
            <a:avLst/>
          </a:prstGeom>
          <a:noFill/>
          <a:extLst>
            <a:ext uri="{909E8E84-426E-40DD-AFC4-6F175D3DCCD1}">
              <a14:hiddenFill xmlns:a14="http://schemas.microsoft.com/office/drawing/2010/main">
                <a:solidFill>
                  <a:srgbClr val="FFFFFF"/>
                </a:solidFill>
              </a14:hiddenFill>
            </a:ext>
          </a:extLst>
        </p:spPr>
      </p:pic>
      <p:pic>
        <p:nvPicPr>
          <p:cNvPr id="48132" name="Picture 4" descr="‘Don’t take any money with you or carry a bag with extra clothes and shoes. Those you help should feed and care for you. – Slide 5">
            <a:extLst>
              <a:ext uri="{FF2B5EF4-FFF2-40B4-BE49-F238E27FC236}">
                <a16:creationId xmlns:a16="http://schemas.microsoft.com/office/drawing/2014/main" id="{8A77B38A-99E9-C8EC-A112-BE2EFCB8F9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1054" y="4346382"/>
            <a:ext cx="2627907" cy="19709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96066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498F05-5A5B-3019-5FEA-7DB3EAF28C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5B1E0D-A5CD-478C-2948-251F2408926F}"/>
              </a:ext>
            </a:extLst>
          </p:cNvPr>
          <p:cNvSpPr>
            <a:spLocks noGrp="1"/>
          </p:cNvSpPr>
          <p:nvPr>
            <p:ph type="title"/>
          </p:nvPr>
        </p:nvSpPr>
        <p:spPr/>
        <p:txBody>
          <a:bodyPr>
            <a:normAutofit/>
          </a:bodyPr>
          <a:lstStyle/>
          <a:p>
            <a:r>
              <a:rPr lang="en-US" sz="3200" dirty="0"/>
              <a:t>Twice Called: The Desire of Ages p. 810</a:t>
            </a:r>
          </a:p>
        </p:txBody>
      </p:sp>
      <p:sp>
        <p:nvSpPr>
          <p:cNvPr id="3" name="Content Placeholder 2">
            <a:extLst>
              <a:ext uri="{FF2B5EF4-FFF2-40B4-BE49-F238E27FC236}">
                <a16:creationId xmlns:a16="http://schemas.microsoft.com/office/drawing/2014/main" id="{6E8EF296-DF00-2B24-E6DD-342926BA41DD}"/>
              </a:ext>
            </a:extLst>
          </p:cNvPr>
          <p:cNvSpPr>
            <a:spLocks noGrp="1"/>
          </p:cNvSpPr>
          <p:nvPr>
            <p:ph idx="1"/>
          </p:nvPr>
        </p:nvSpPr>
        <p:spPr>
          <a:xfrm>
            <a:off x="685019" y="2011680"/>
            <a:ext cx="5904317" cy="4206240"/>
          </a:xfrm>
        </p:spPr>
        <p:txBody>
          <a:bodyPr>
            <a:noAutofit/>
          </a:bodyPr>
          <a:lstStyle/>
          <a:p>
            <a:pPr marL="0" indent="0">
              <a:buNone/>
            </a:pPr>
            <a:r>
              <a:rPr lang="en-US" sz="2800" b="0" i="0" dirty="0">
                <a:solidFill>
                  <a:srgbClr val="FFFFFF"/>
                </a:solidFill>
                <a:effectLst/>
                <a:latin typeface="Raleway" pitchFamily="2" charset="0"/>
              </a:rPr>
              <a:t>Though they were to be deprived of His personal companionship, and of the means of support by their former employment, the risen </a:t>
            </a:r>
            <a:r>
              <a:rPr lang="en-US" sz="2800" b="0" i="0" dirty="0" err="1">
                <a:solidFill>
                  <a:srgbClr val="FFFFFF"/>
                </a:solidFill>
                <a:effectLst/>
                <a:latin typeface="Raleway" pitchFamily="2" charset="0"/>
              </a:rPr>
              <a:t>Saviour</a:t>
            </a:r>
            <a:r>
              <a:rPr lang="en-US" sz="2800" b="0" i="0" dirty="0">
                <a:solidFill>
                  <a:srgbClr val="FFFFFF"/>
                </a:solidFill>
                <a:effectLst/>
                <a:latin typeface="Raleway" pitchFamily="2" charset="0"/>
              </a:rPr>
              <a:t> would still have a care for them. While they were doing His work, He would provide for their needs. And Jesus had a purpose in bidding them cast their net on the right side of the ship. On that side He stood upon the shore. </a:t>
            </a:r>
            <a:endParaRPr lang="en-US" sz="2800" dirty="0"/>
          </a:p>
        </p:txBody>
      </p:sp>
      <p:pic>
        <p:nvPicPr>
          <p:cNvPr id="49154" name="Picture 2" descr="‘I am sending you out as sheep among wolves. Be as wary as serpents and harmless as doves. – Slide 9">
            <a:extLst>
              <a:ext uri="{FF2B5EF4-FFF2-40B4-BE49-F238E27FC236}">
                <a16:creationId xmlns:a16="http://schemas.microsoft.com/office/drawing/2014/main" id="{1C1F5B80-D28B-0100-9FFF-0032486F8E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7297" y="2660715"/>
            <a:ext cx="2048759" cy="153656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6" descr="They drove out many demons and anointed many sick people with oil and healed them. – Slide 22">
            <a:extLst>
              <a:ext uri="{FF2B5EF4-FFF2-40B4-BE49-F238E27FC236}">
                <a16:creationId xmlns:a16="http://schemas.microsoft.com/office/drawing/2014/main" id="{C3E3B3F1-2F1C-A6AB-6EBE-48BF361C8C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7298" y="4467126"/>
            <a:ext cx="2048759" cy="15365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55610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535D19-99B8-4CBF-8F9E-A8A7A2E6E4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35839E-CBD2-87D7-43E7-A66E95D36838}"/>
              </a:ext>
            </a:extLst>
          </p:cNvPr>
          <p:cNvSpPr>
            <a:spLocks noGrp="1"/>
          </p:cNvSpPr>
          <p:nvPr>
            <p:ph type="title"/>
          </p:nvPr>
        </p:nvSpPr>
        <p:spPr/>
        <p:txBody>
          <a:bodyPr>
            <a:normAutofit/>
          </a:bodyPr>
          <a:lstStyle/>
          <a:p>
            <a:r>
              <a:rPr lang="en-US" sz="3200" dirty="0"/>
              <a:t>Twice Called: The Desire of Ages p. 810</a:t>
            </a:r>
          </a:p>
        </p:txBody>
      </p:sp>
      <p:sp>
        <p:nvSpPr>
          <p:cNvPr id="3" name="Content Placeholder 2">
            <a:extLst>
              <a:ext uri="{FF2B5EF4-FFF2-40B4-BE49-F238E27FC236}">
                <a16:creationId xmlns:a16="http://schemas.microsoft.com/office/drawing/2014/main" id="{BD0D6974-F55C-9D05-3ADF-811DAE7145B9}"/>
              </a:ext>
            </a:extLst>
          </p:cNvPr>
          <p:cNvSpPr>
            <a:spLocks noGrp="1"/>
          </p:cNvSpPr>
          <p:nvPr>
            <p:ph idx="1"/>
          </p:nvPr>
        </p:nvSpPr>
        <p:spPr>
          <a:xfrm>
            <a:off x="4571999" y="2011680"/>
            <a:ext cx="3885419" cy="4206240"/>
          </a:xfrm>
        </p:spPr>
        <p:txBody>
          <a:bodyPr>
            <a:normAutofit/>
          </a:bodyPr>
          <a:lstStyle/>
          <a:p>
            <a:pPr marL="0" indent="0">
              <a:buNone/>
            </a:pPr>
            <a:r>
              <a:rPr lang="en-US" sz="3200" b="0" i="0" dirty="0">
                <a:solidFill>
                  <a:srgbClr val="FFFFFF"/>
                </a:solidFill>
                <a:effectLst/>
                <a:latin typeface="Raleway" pitchFamily="2" charset="0"/>
              </a:rPr>
              <a:t>That was the side of faith. If they labored in connection with Him,—His divine power combining with their human effort,—they could not fail of success. </a:t>
            </a:r>
            <a:endParaRPr lang="en-US" sz="3200" dirty="0"/>
          </a:p>
        </p:txBody>
      </p:sp>
      <p:pic>
        <p:nvPicPr>
          <p:cNvPr id="50178" name="Picture 2" descr="He told them to go to God’s lost sheep, the Jews, and announce that the kingdom of Heaven was near. – Slide 2">
            <a:extLst>
              <a:ext uri="{FF2B5EF4-FFF2-40B4-BE49-F238E27FC236}">
                <a16:creationId xmlns:a16="http://schemas.microsoft.com/office/drawing/2014/main" id="{3CBAC7C0-B63D-14C5-41CC-CD55B47BE6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3760" y="2909348"/>
            <a:ext cx="3553020" cy="26647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6429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Offended: Matthew 26:31</a:t>
            </a:r>
          </a:p>
        </p:txBody>
      </p:sp>
      <p:sp>
        <p:nvSpPr>
          <p:cNvPr id="4" name="Content Placeholder 3"/>
          <p:cNvSpPr>
            <a:spLocks noGrp="1"/>
          </p:cNvSpPr>
          <p:nvPr>
            <p:ph sz="half" idx="2"/>
          </p:nvPr>
        </p:nvSpPr>
        <p:spPr/>
        <p:txBody>
          <a:bodyPr>
            <a:normAutofit fontScale="92500" lnSpcReduction="10000"/>
          </a:bodyPr>
          <a:lstStyle/>
          <a:p>
            <a:r>
              <a:rPr sz="3600" dirty="0"/>
              <a:t>Then saith Jesus unto them, All ye shall be offended because of me this night: for it is written, I will smite the shepherd, and the sheep of the flock shall be scattered abroad.</a:t>
            </a:r>
          </a:p>
        </p:txBody>
      </p:sp>
      <p:pic>
        <p:nvPicPr>
          <p:cNvPr id="23554" name="Picture 2" descr="Then He took a cup of wine and when He had given thanks, He gave it to them, saying, ‘Drink from it, all of you. This is my blood of the covenant, which is poured out for many for the forgiveness of sins. I will not drink wine again until I drink it with you in my Father’s kingdom.’ – Slide 14">
            <a:extLst>
              <a:ext uri="{FF2B5EF4-FFF2-40B4-BE49-F238E27FC236}">
                <a16:creationId xmlns:a16="http://schemas.microsoft.com/office/drawing/2014/main" id="{91D2BF35-B3E6-61F6-75F0-70C83886B296}"/>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5800" y="2743200"/>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Offended: Matthew 26:32</a:t>
            </a:r>
          </a:p>
        </p:txBody>
      </p:sp>
      <p:sp>
        <p:nvSpPr>
          <p:cNvPr id="4" name="Content Placeholder 3"/>
          <p:cNvSpPr>
            <a:spLocks noGrp="1"/>
          </p:cNvSpPr>
          <p:nvPr>
            <p:ph sz="half" idx="2"/>
          </p:nvPr>
        </p:nvSpPr>
        <p:spPr/>
        <p:txBody>
          <a:bodyPr>
            <a:normAutofit/>
          </a:bodyPr>
          <a:lstStyle/>
          <a:p>
            <a:r>
              <a:rPr sz="4000" dirty="0"/>
              <a:t>But after I am risen again, I will go before you into Galilee.</a:t>
            </a:r>
          </a:p>
        </p:txBody>
      </p:sp>
      <p:pic>
        <p:nvPicPr>
          <p:cNvPr id="24578" name="Picture 2" descr="Jesus explained He was going to prepare a place for them in heaven. – Slide 16">
            <a:extLst>
              <a:ext uri="{FF2B5EF4-FFF2-40B4-BE49-F238E27FC236}">
                <a16:creationId xmlns:a16="http://schemas.microsoft.com/office/drawing/2014/main" id="{D6DEE5FA-DB89-248D-5CA9-10FFADDB0608}"/>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5800" y="2743200"/>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Called: Luke 5:4</a:t>
            </a:r>
          </a:p>
        </p:txBody>
      </p:sp>
      <p:sp>
        <p:nvSpPr>
          <p:cNvPr id="3" name="Content Placeholder 2"/>
          <p:cNvSpPr>
            <a:spLocks noGrp="1"/>
          </p:cNvSpPr>
          <p:nvPr>
            <p:ph sz="half" idx="1"/>
          </p:nvPr>
        </p:nvSpPr>
        <p:spPr/>
        <p:txBody>
          <a:bodyPr>
            <a:normAutofit/>
          </a:bodyPr>
          <a:lstStyle/>
          <a:p>
            <a:r>
              <a:rPr sz="3200" dirty="0"/>
              <a:t>Now when he had left speaking, he said unto Simon, Launch out into the deep, and let down your nets for a draught.</a:t>
            </a:r>
          </a:p>
        </p:txBody>
      </p:sp>
      <p:pic>
        <p:nvPicPr>
          <p:cNvPr id="2050" name="Picture 2" descr="When He had finished speaking, Jesus said to Simon, ‘Put out into the deep water and lower your nets for a catch.’ – Slide 5">
            <a:extLst>
              <a:ext uri="{FF2B5EF4-FFF2-40B4-BE49-F238E27FC236}">
                <a16:creationId xmlns:a16="http://schemas.microsoft.com/office/drawing/2014/main" id="{F2862773-B616-4034-CCBC-D51DBD82EE7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00600" y="2743200"/>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Offended: Matthew 26:33</a:t>
            </a:r>
          </a:p>
        </p:txBody>
      </p:sp>
      <p:sp>
        <p:nvSpPr>
          <p:cNvPr id="4" name="Content Placeholder 3"/>
          <p:cNvSpPr>
            <a:spLocks noGrp="1"/>
          </p:cNvSpPr>
          <p:nvPr>
            <p:ph sz="half" idx="2"/>
          </p:nvPr>
        </p:nvSpPr>
        <p:spPr/>
        <p:txBody>
          <a:bodyPr>
            <a:normAutofit/>
          </a:bodyPr>
          <a:lstStyle/>
          <a:p>
            <a:r>
              <a:rPr sz="3600" dirty="0"/>
              <a:t>Peter answered and said unto him, Though all men shall be offended because of thee, yet will I never be offended.</a:t>
            </a:r>
          </a:p>
        </p:txBody>
      </p:sp>
      <p:pic>
        <p:nvPicPr>
          <p:cNvPr id="25602" name="Picture 2" descr="Peter refused to be parted from Jesus. ‘Lord, I am ready to go with you to prison and to death,’ he declared. Jesus answered, ‘Peter, before the rooster crows today, you will deny three times that you know me.’ They left the building and headed to a place called the Garden of Gethsemane. – Slide 18">
            <a:extLst>
              <a:ext uri="{FF2B5EF4-FFF2-40B4-BE49-F238E27FC236}">
                <a16:creationId xmlns:a16="http://schemas.microsoft.com/office/drawing/2014/main" id="{3C71D4C1-63A0-0F4F-C3D7-8F0D8DDEB93D}"/>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5800" y="2743200"/>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Offended: Matthew 26:34</a:t>
            </a:r>
          </a:p>
        </p:txBody>
      </p:sp>
      <p:sp>
        <p:nvSpPr>
          <p:cNvPr id="4" name="Content Placeholder 3"/>
          <p:cNvSpPr>
            <a:spLocks noGrp="1"/>
          </p:cNvSpPr>
          <p:nvPr>
            <p:ph sz="half" idx="2"/>
          </p:nvPr>
        </p:nvSpPr>
        <p:spPr/>
        <p:txBody>
          <a:bodyPr>
            <a:normAutofit lnSpcReduction="10000"/>
          </a:bodyPr>
          <a:lstStyle/>
          <a:p>
            <a:r>
              <a:rPr sz="4000" dirty="0"/>
              <a:t>Jesus said unto him, Verily I say unto thee, That this night, before the cock crow, thou shalt deny me thrice.</a:t>
            </a:r>
          </a:p>
        </p:txBody>
      </p:sp>
      <p:pic>
        <p:nvPicPr>
          <p:cNvPr id="26628" name="Picture 4" descr="‘Peter,’ Jesus said, ‘before the cock crows a second time tomorrow morning you will deny me three times.’ – Slide 3">
            <a:extLst>
              <a:ext uri="{FF2B5EF4-FFF2-40B4-BE49-F238E27FC236}">
                <a16:creationId xmlns:a16="http://schemas.microsoft.com/office/drawing/2014/main" id="{F779C167-194B-2BAB-690A-025BDC8498E1}"/>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5800" y="2743200"/>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Offended: Matthew 26:35</a:t>
            </a:r>
          </a:p>
        </p:txBody>
      </p:sp>
      <p:sp>
        <p:nvSpPr>
          <p:cNvPr id="4" name="Content Placeholder 3"/>
          <p:cNvSpPr>
            <a:spLocks noGrp="1"/>
          </p:cNvSpPr>
          <p:nvPr>
            <p:ph sz="half" idx="2"/>
          </p:nvPr>
        </p:nvSpPr>
        <p:spPr/>
        <p:txBody>
          <a:bodyPr>
            <a:normAutofit lnSpcReduction="10000"/>
          </a:bodyPr>
          <a:lstStyle/>
          <a:p>
            <a:r>
              <a:rPr sz="4000" dirty="0"/>
              <a:t>Peter said unto him, Though I should die with thee, yet will I not deny thee. Likewise also said all the disciples.</a:t>
            </a:r>
          </a:p>
        </p:txBody>
      </p:sp>
      <p:pic>
        <p:nvPicPr>
          <p:cNvPr id="27652" name="Picture 4" descr="‘No!’ Peter insisted. ‘Not even if I have to die with you! I’ll never deny you!’ And all the other disciples vowed the same. – Slide 4">
            <a:extLst>
              <a:ext uri="{FF2B5EF4-FFF2-40B4-BE49-F238E27FC236}">
                <a16:creationId xmlns:a16="http://schemas.microsoft.com/office/drawing/2014/main" id="{8042D40D-CA1C-FE03-35C5-DC6495ADECAD}"/>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5800" y="2743200"/>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Offended: Matthew 26:69</a:t>
            </a:r>
          </a:p>
        </p:txBody>
      </p:sp>
      <p:sp>
        <p:nvSpPr>
          <p:cNvPr id="4" name="Content Placeholder 3"/>
          <p:cNvSpPr>
            <a:spLocks noGrp="1"/>
          </p:cNvSpPr>
          <p:nvPr>
            <p:ph sz="half" idx="2"/>
          </p:nvPr>
        </p:nvSpPr>
        <p:spPr/>
        <p:txBody>
          <a:bodyPr>
            <a:normAutofit fontScale="92500"/>
          </a:bodyPr>
          <a:lstStyle/>
          <a:p>
            <a:r>
              <a:rPr sz="4000" dirty="0"/>
              <a:t>Now Peter sat without in the palace: and a damsel came unto him, saying, Thou also </a:t>
            </a:r>
            <a:r>
              <a:rPr sz="4000" dirty="0" err="1"/>
              <a:t>wast</a:t>
            </a:r>
            <a:r>
              <a:rPr sz="4000" dirty="0"/>
              <a:t> with Jesus of Galilee.</a:t>
            </a:r>
          </a:p>
        </p:txBody>
      </p:sp>
      <p:pic>
        <p:nvPicPr>
          <p:cNvPr id="28674" name="Picture 2" descr="While Peter was in the courtyard, one of the servant-girls of the high priest came by. She looked closely at Peter and said, ‘You were with that Nazarene, Jesus. Peter denied it. ‘I don’t know what you’re talking about,’ He replied. – Slide 20">
            <a:extLst>
              <a:ext uri="{FF2B5EF4-FFF2-40B4-BE49-F238E27FC236}">
                <a16:creationId xmlns:a16="http://schemas.microsoft.com/office/drawing/2014/main" id="{8716F82C-810D-3A09-367D-BD7F9D7D4989}"/>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5800" y="2743200"/>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Offended: Matthew 26:70</a:t>
            </a:r>
          </a:p>
        </p:txBody>
      </p:sp>
      <p:sp>
        <p:nvSpPr>
          <p:cNvPr id="4" name="Content Placeholder 3"/>
          <p:cNvSpPr>
            <a:spLocks noGrp="1"/>
          </p:cNvSpPr>
          <p:nvPr>
            <p:ph sz="half" idx="2"/>
          </p:nvPr>
        </p:nvSpPr>
        <p:spPr/>
        <p:txBody>
          <a:bodyPr>
            <a:normAutofit lnSpcReduction="10000"/>
          </a:bodyPr>
          <a:lstStyle/>
          <a:p>
            <a:r>
              <a:rPr sz="4800" dirty="0"/>
              <a:t>But he denied before them all, saying, I know not what thou sayest.</a:t>
            </a:r>
          </a:p>
        </p:txBody>
      </p:sp>
      <p:pic>
        <p:nvPicPr>
          <p:cNvPr id="6" name="Picture 6" descr="Peter followed, right into the courtyard of the high priest and sat with the guards, warming himself by the fire. – Slide 13">
            <a:extLst>
              <a:ext uri="{FF2B5EF4-FFF2-40B4-BE49-F238E27FC236}">
                <a16:creationId xmlns:a16="http://schemas.microsoft.com/office/drawing/2014/main" id="{2F7B7B30-E6E8-D79B-25EC-BF123B2D8B9F}"/>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5800" y="2743200"/>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Offended: Matthew 26:71</a:t>
            </a:r>
          </a:p>
        </p:txBody>
      </p:sp>
      <p:sp>
        <p:nvSpPr>
          <p:cNvPr id="4" name="Content Placeholder 3"/>
          <p:cNvSpPr>
            <a:spLocks noGrp="1"/>
          </p:cNvSpPr>
          <p:nvPr>
            <p:ph sz="half" idx="2"/>
          </p:nvPr>
        </p:nvSpPr>
        <p:spPr/>
        <p:txBody>
          <a:bodyPr>
            <a:normAutofit/>
          </a:bodyPr>
          <a:lstStyle/>
          <a:p>
            <a:r>
              <a:rPr sz="3200" dirty="0"/>
              <a:t>And when he was gone out into the porch, another maid saw him, and said unto them that were there, This fellow was also with Jesus of Nazareth.</a:t>
            </a:r>
          </a:p>
        </p:txBody>
      </p:sp>
      <p:pic>
        <p:nvPicPr>
          <p:cNvPr id="30728" name="Picture 8" descr="Later, out by the gate, another girl noticed Him and said to those standing around, ‘This man was with Jesus.’Again Peter denied it, this time with an oath. ‘I don’t even know the man,’ he said. – Slide 21">
            <a:extLst>
              <a:ext uri="{FF2B5EF4-FFF2-40B4-BE49-F238E27FC236}">
                <a16:creationId xmlns:a16="http://schemas.microsoft.com/office/drawing/2014/main" id="{E4B076AC-D5B8-60E0-5EFE-0389AA16D46A}"/>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5800" y="2743200"/>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Offended: Matthew 26:72</a:t>
            </a:r>
          </a:p>
        </p:txBody>
      </p:sp>
      <p:sp>
        <p:nvSpPr>
          <p:cNvPr id="4" name="Content Placeholder 3"/>
          <p:cNvSpPr>
            <a:spLocks noGrp="1"/>
          </p:cNvSpPr>
          <p:nvPr>
            <p:ph sz="half" idx="2"/>
          </p:nvPr>
        </p:nvSpPr>
        <p:spPr/>
        <p:txBody>
          <a:bodyPr>
            <a:normAutofit/>
          </a:bodyPr>
          <a:lstStyle/>
          <a:p>
            <a:r>
              <a:rPr sz="4000" dirty="0"/>
              <a:t>And again he denied with an oath, I do not know the man.</a:t>
            </a:r>
          </a:p>
        </p:txBody>
      </p:sp>
      <p:pic>
        <p:nvPicPr>
          <p:cNvPr id="31746" name="Picture 2" descr="Men who had been standing there came over to Peter and said, ‘We know you are one of His disciples, for we can tell by your Galilean accent.’ Peter began to curse and swear. ‘I don’t even know the man,’ he said. Immediately the cock crowed. – Slide 22">
            <a:extLst>
              <a:ext uri="{FF2B5EF4-FFF2-40B4-BE49-F238E27FC236}">
                <a16:creationId xmlns:a16="http://schemas.microsoft.com/office/drawing/2014/main" id="{F8429402-3BD7-61DB-C84D-E2BCA6E5A7ED}"/>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5800" y="2743200"/>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Offended: Matthew 26:73</a:t>
            </a:r>
          </a:p>
        </p:txBody>
      </p:sp>
      <p:sp>
        <p:nvSpPr>
          <p:cNvPr id="4" name="Content Placeholder 3"/>
          <p:cNvSpPr>
            <a:spLocks noGrp="1"/>
          </p:cNvSpPr>
          <p:nvPr>
            <p:ph sz="half" idx="2"/>
          </p:nvPr>
        </p:nvSpPr>
        <p:spPr/>
        <p:txBody>
          <a:bodyPr>
            <a:normAutofit lnSpcReduction="10000"/>
          </a:bodyPr>
          <a:lstStyle/>
          <a:p>
            <a:r>
              <a:rPr sz="3600" dirty="0"/>
              <a:t>And after a while came unto him they that stood by, and said to Peter, Surely thou also art one of them; for thy speech </a:t>
            </a:r>
            <a:r>
              <a:rPr sz="3600" dirty="0" err="1"/>
              <a:t>bewrayeth</a:t>
            </a:r>
            <a:r>
              <a:rPr sz="3600" dirty="0"/>
              <a:t> thee.</a:t>
            </a:r>
          </a:p>
        </p:txBody>
      </p:sp>
      <p:pic>
        <p:nvPicPr>
          <p:cNvPr id="32770" name="Picture 2" descr="Later, out by the gate, another girl noticed Him and said to those standing around, ‘This man was with Jesus.’Again Peter denied it, this time with an oath. ‘I don’t even know the man,’ he said. – Slide 21">
            <a:extLst>
              <a:ext uri="{FF2B5EF4-FFF2-40B4-BE49-F238E27FC236}">
                <a16:creationId xmlns:a16="http://schemas.microsoft.com/office/drawing/2014/main" id="{390754E3-5D96-1B25-2C0E-1DEC1D598971}"/>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r="46359" b="45000"/>
          <a:stretch/>
        </p:blipFill>
        <p:spPr bwMode="auto">
          <a:xfrm>
            <a:off x="685800" y="2743199"/>
            <a:ext cx="3794720" cy="291812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Offended: Matthew 26:74</a:t>
            </a:r>
          </a:p>
        </p:txBody>
      </p:sp>
      <p:sp>
        <p:nvSpPr>
          <p:cNvPr id="4" name="Content Placeholder 3"/>
          <p:cNvSpPr>
            <a:spLocks noGrp="1"/>
          </p:cNvSpPr>
          <p:nvPr>
            <p:ph sz="half" idx="2"/>
          </p:nvPr>
        </p:nvSpPr>
        <p:spPr/>
        <p:txBody>
          <a:bodyPr>
            <a:normAutofit/>
          </a:bodyPr>
          <a:lstStyle/>
          <a:p>
            <a:r>
              <a:rPr sz="4000" dirty="0"/>
              <a:t>Then began he to curse and to swear, saying, I know not the man. And immediately the cock crew.</a:t>
            </a:r>
          </a:p>
        </p:txBody>
      </p:sp>
      <p:pic>
        <p:nvPicPr>
          <p:cNvPr id="33794" name="Picture 2" descr="Jesus turned round and looked at Peter. Peter remembered what Jesus had said earlier, ‘Before the cock crows, you will deny me three times.’ – Slide 23">
            <a:extLst>
              <a:ext uri="{FF2B5EF4-FFF2-40B4-BE49-F238E27FC236}">
                <a16:creationId xmlns:a16="http://schemas.microsoft.com/office/drawing/2014/main" id="{A2A45975-A5DC-A589-1391-E0A2E9586577}"/>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5800" y="2743200"/>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Offended: Matthew 26:75</a:t>
            </a:r>
          </a:p>
        </p:txBody>
      </p:sp>
      <p:sp>
        <p:nvSpPr>
          <p:cNvPr id="4" name="Content Placeholder 3"/>
          <p:cNvSpPr>
            <a:spLocks noGrp="1"/>
          </p:cNvSpPr>
          <p:nvPr>
            <p:ph sz="half" idx="2"/>
          </p:nvPr>
        </p:nvSpPr>
        <p:spPr/>
        <p:txBody>
          <a:bodyPr>
            <a:normAutofit fontScale="92500" lnSpcReduction="10000"/>
          </a:bodyPr>
          <a:lstStyle/>
          <a:p>
            <a:r>
              <a:rPr sz="3600" dirty="0"/>
              <a:t>And Peter remembered the word of Jesus, which said unto him, Before the cock crow, thou shalt deny me thrice. And he went out, and wept bitterly.</a:t>
            </a:r>
          </a:p>
        </p:txBody>
      </p:sp>
      <p:pic>
        <p:nvPicPr>
          <p:cNvPr id="34818" name="Picture 2" descr="Peter went away and cried bitterly. – Slide 24">
            <a:extLst>
              <a:ext uri="{FF2B5EF4-FFF2-40B4-BE49-F238E27FC236}">
                <a16:creationId xmlns:a16="http://schemas.microsoft.com/office/drawing/2014/main" id="{83FAB7E0-4C27-FD1E-DD57-C05AD82E5BDD}"/>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5800" y="2743200"/>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Called: Luke 5:5</a:t>
            </a:r>
          </a:p>
        </p:txBody>
      </p:sp>
      <p:sp>
        <p:nvSpPr>
          <p:cNvPr id="3" name="Content Placeholder 2"/>
          <p:cNvSpPr>
            <a:spLocks noGrp="1"/>
          </p:cNvSpPr>
          <p:nvPr>
            <p:ph sz="half" idx="1"/>
          </p:nvPr>
        </p:nvSpPr>
        <p:spPr/>
        <p:txBody>
          <a:bodyPr>
            <a:normAutofit/>
          </a:bodyPr>
          <a:lstStyle/>
          <a:p>
            <a:r>
              <a:rPr sz="3200" dirty="0"/>
              <a:t>And Simon answering said unto him, Master, we have toiled all the night, and have taken nothing: nevertheless at thy word I will let down the net.</a:t>
            </a:r>
          </a:p>
        </p:txBody>
      </p:sp>
      <p:pic>
        <p:nvPicPr>
          <p:cNvPr id="3074" name="Picture 2" descr="Simon answered, ‘Master, we worked hard all night and caught nothing! But at your word I will lower the nets.’ – Slide 6">
            <a:extLst>
              <a:ext uri="{FF2B5EF4-FFF2-40B4-BE49-F238E27FC236}">
                <a16:creationId xmlns:a16="http://schemas.microsoft.com/office/drawing/2014/main" id="{8A583D0B-61B8-7D3D-9D14-F676940085F4}"/>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00600" y="2743200"/>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Sent: John 21:15</a:t>
            </a:r>
          </a:p>
        </p:txBody>
      </p:sp>
      <p:sp>
        <p:nvSpPr>
          <p:cNvPr id="3" name="Content Placeholder 2"/>
          <p:cNvSpPr>
            <a:spLocks noGrp="1"/>
          </p:cNvSpPr>
          <p:nvPr>
            <p:ph sz="half" idx="1"/>
          </p:nvPr>
        </p:nvSpPr>
        <p:spPr/>
        <p:txBody>
          <a:bodyPr>
            <a:normAutofit/>
          </a:bodyPr>
          <a:lstStyle/>
          <a:p>
            <a:r>
              <a:rPr sz="2800" dirty="0"/>
              <a:t>So when they had dined, Jesus saith to Simon Peter, Simon, son of Jonas, </a:t>
            </a:r>
            <a:r>
              <a:rPr sz="2800" dirty="0" err="1"/>
              <a:t>lovest</a:t>
            </a:r>
            <a:r>
              <a:rPr sz="2800" dirty="0"/>
              <a:t> thou me more than these? He saith unto him, Yea, Lord; thou knowest that I love thee. He saith unto him, Feed my lambs.</a:t>
            </a:r>
          </a:p>
        </p:txBody>
      </p:sp>
      <p:pic>
        <p:nvPicPr>
          <p:cNvPr id="35844" name="Picture 4" descr="Jesus  told him, ‘Feed my lambs.’ – Slide 12">
            <a:extLst>
              <a:ext uri="{FF2B5EF4-FFF2-40B4-BE49-F238E27FC236}">
                <a16:creationId xmlns:a16="http://schemas.microsoft.com/office/drawing/2014/main" id="{E59EF8BB-E168-8CF2-8FD1-9D1F7687C0D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00600" y="2743200"/>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Sent: John 21:16</a:t>
            </a:r>
          </a:p>
        </p:txBody>
      </p:sp>
      <p:sp>
        <p:nvSpPr>
          <p:cNvPr id="3" name="Content Placeholder 2"/>
          <p:cNvSpPr>
            <a:spLocks noGrp="1"/>
          </p:cNvSpPr>
          <p:nvPr>
            <p:ph sz="half" idx="1"/>
          </p:nvPr>
        </p:nvSpPr>
        <p:spPr/>
        <p:txBody>
          <a:bodyPr>
            <a:normAutofit lnSpcReduction="10000"/>
          </a:bodyPr>
          <a:lstStyle/>
          <a:p>
            <a:r>
              <a:rPr sz="3200" dirty="0"/>
              <a:t>He saith to him again the second time, Simon, son of Jonas, </a:t>
            </a:r>
            <a:r>
              <a:rPr sz="3200" dirty="0" err="1"/>
              <a:t>lovest</a:t>
            </a:r>
            <a:r>
              <a:rPr sz="3200" dirty="0"/>
              <a:t> thou me? He saith unto him, Yea, Lord; thou knowest that I love thee. He saith unto him, Feed my sheep.</a:t>
            </a:r>
          </a:p>
        </p:txBody>
      </p:sp>
      <p:pic>
        <p:nvPicPr>
          <p:cNvPr id="36868" name="Picture 4" descr="Jesus  told him, ‘Shepherd my sheep.’ – Slide 14">
            <a:extLst>
              <a:ext uri="{FF2B5EF4-FFF2-40B4-BE49-F238E27FC236}">
                <a16:creationId xmlns:a16="http://schemas.microsoft.com/office/drawing/2014/main" id="{1538A5D9-74B1-D310-01A8-19E5AB351902}"/>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00600" y="2743200"/>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Sent: John 21:17</a:t>
            </a:r>
          </a:p>
        </p:txBody>
      </p:sp>
      <p:sp>
        <p:nvSpPr>
          <p:cNvPr id="3" name="Content Placeholder 2"/>
          <p:cNvSpPr>
            <a:spLocks noGrp="1"/>
          </p:cNvSpPr>
          <p:nvPr>
            <p:ph sz="half" idx="1"/>
          </p:nvPr>
        </p:nvSpPr>
        <p:spPr/>
        <p:txBody>
          <a:bodyPr>
            <a:normAutofit fontScale="92500" lnSpcReduction="10000"/>
          </a:bodyPr>
          <a:lstStyle/>
          <a:p>
            <a:r>
              <a:rPr sz="2800" dirty="0"/>
              <a:t>He saith unto him the third time, Simon, son of Jonas, </a:t>
            </a:r>
            <a:r>
              <a:rPr sz="2800" dirty="0" err="1"/>
              <a:t>lovest</a:t>
            </a:r>
            <a:r>
              <a:rPr sz="2800" dirty="0"/>
              <a:t> thou me? Peter was grieved because he said unto him the third time, </a:t>
            </a:r>
            <a:r>
              <a:rPr sz="2800" dirty="0" err="1"/>
              <a:t>Lovest</a:t>
            </a:r>
            <a:r>
              <a:rPr sz="2800" dirty="0"/>
              <a:t> thou me? And he said unto him, Lord, thou knowest all things; thou knowest that I love thee. Jesus saith unto him, Feed my sheep.</a:t>
            </a:r>
          </a:p>
        </p:txBody>
      </p:sp>
      <p:pic>
        <p:nvPicPr>
          <p:cNvPr id="37890" name="Picture 2" descr="Jesus replied, ‘Feed my sheep. I tell you the solemn truth, when you were young, you tied your clothes around you and went wherever you wanted, but when you are old, you will stretch out your hands, and others will tie you up and bring you where you do not want to go.’ – Slide 16">
            <a:extLst>
              <a:ext uri="{FF2B5EF4-FFF2-40B4-BE49-F238E27FC236}">
                <a16:creationId xmlns:a16="http://schemas.microsoft.com/office/drawing/2014/main" id="{3BD009A3-1165-8F46-ED5B-6FFBA02496E4}"/>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00600" y="2743200"/>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792C7B-1AC3-2A22-4235-08EA072F53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0484AF-20EB-E768-56E0-D124B674A21A}"/>
              </a:ext>
            </a:extLst>
          </p:cNvPr>
          <p:cNvSpPr>
            <a:spLocks noGrp="1"/>
          </p:cNvSpPr>
          <p:nvPr>
            <p:ph type="title"/>
          </p:nvPr>
        </p:nvSpPr>
        <p:spPr/>
        <p:txBody>
          <a:bodyPr>
            <a:normAutofit/>
          </a:bodyPr>
          <a:lstStyle/>
          <a:p>
            <a:r>
              <a:rPr lang="en-US" sz="3200" dirty="0"/>
              <a:t>Humility: The Desire of Ages p. 811</a:t>
            </a:r>
          </a:p>
        </p:txBody>
      </p:sp>
      <p:sp>
        <p:nvSpPr>
          <p:cNvPr id="3" name="Content Placeholder 2">
            <a:extLst>
              <a:ext uri="{FF2B5EF4-FFF2-40B4-BE49-F238E27FC236}">
                <a16:creationId xmlns:a16="http://schemas.microsoft.com/office/drawing/2014/main" id="{3B119664-361E-3D47-2DE1-B44D0F9036FA}"/>
              </a:ext>
            </a:extLst>
          </p:cNvPr>
          <p:cNvSpPr>
            <a:spLocks noGrp="1"/>
          </p:cNvSpPr>
          <p:nvPr>
            <p:ph idx="1"/>
          </p:nvPr>
        </p:nvSpPr>
        <p:spPr>
          <a:xfrm>
            <a:off x="685019" y="2011680"/>
            <a:ext cx="7667129" cy="4206240"/>
          </a:xfrm>
        </p:spPr>
        <p:txBody>
          <a:bodyPr>
            <a:noAutofit/>
          </a:bodyPr>
          <a:lstStyle/>
          <a:p>
            <a:pPr marL="0" indent="0">
              <a:buNone/>
            </a:pPr>
            <a:r>
              <a:rPr lang="en-US" sz="2900" b="0" i="0" dirty="0">
                <a:solidFill>
                  <a:srgbClr val="FFFFFF"/>
                </a:solidFill>
                <a:effectLst/>
                <a:latin typeface="Raleway" pitchFamily="2" charset="0"/>
              </a:rPr>
              <a:t>While Christ and the disciples were eating together by the seaside, the </a:t>
            </a:r>
            <a:r>
              <a:rPr lang="en-US" sz="2900" b="0" i="0" dirty="0" err="1">
                <a:solidFill>
                  <a:srgbClr val="FFFFFF"/>
                </a:solidFill>
                <a:effectLst/>
                <a:latin typeface="Raleway" pitchFamily="2" charset="0"/>
              </a:rPr>
              <a:t>Saviour</a:t>
            </a:r>
            <a:r>
              <a:rPr lang="en-US" sz="2900" b="0" i="0" dirty="0">
                <a:solidFill>
                  <a:srgbClr val="FFFFFF"/>
                </a:solidFill>
                <a:effectLst/>
                <a:latin typeface="Raleway" pitchFamily="2" charset="0"/>
              </a:rPr>
              <a:t> said to Peter, “Simon, son of Jonas, </a:t>
            </a:r>
            <a:r>
              <a:rPr lang="en-US" sz="2900" b="0" i="0" dirty="0" err="1">
                <a:solidFill>
                  <a:srgbClr val="FFFFFF"/>
                </a:solidFill>
                <a:effectLst/>
                <a:latin typeface="Raleway" pitchFamily="2" charset="0"/>
              </a:rPr>
              <a:t>lovest</a:t>
            </a:r>
            <a:r>
              <a:rPr lang="en-US" sz="2900" b="0" i="0" dirty="0">
                <a:solidFill>
                  <a:srgbClr val="FFFFFF"/>
                </a:solidFill>
                <a:effectLst/>
                <a:latin typeface="Raleway" pitchFamily="2" charset="0"/>
              </a:rPr>
              <a:t> thou Me more than these?” referring to his brethren. Peter had once declared, “Though all men shall be offended because of Thee, yet will I never be offended.” </a:t>
            </a:r>
            <a:r>
              <a:rPr lang="en-US" sz="2900" b="0" i="0" u="none" strike="noStrike" dirty="0">
                <a:solidFill>
                  <a:srgbClr val="1EC19C"/>
                </a:solidFill>
                <a:effectLst/>
                <a:latin typeface="Raleway" pitchFamily="2" charset="0"/>
                <a:hlinkClick r:id="rId2"/>
              </a:rPr>
              <a:t>Matthew 26:33</a:t>
            </a:r>
            <a:r>
              <a:rPr lang="en-US" sz="2900" b="0" i="0" dirty="0">
                <a:solidFill>
                  <a:srgbClr val="FFFFFF"/>
                </a:solidFill>
                <a:effectLst/>
                <a:latin typeface="Raleway" pitchFamily="2" charset="0"/>
              </a:rPr>
              <a:t>. But he now put a truer estimate upon himself. “Yea, Lord,” he said, “Thou knowest that I love Thee.”.” </a:t>
            </a:r>
            <a:endParaRPr lang="en-US" sz="2900" dirty="0"/>
          </a:p>
        </p:txBody>
      </p:sp>
    </p:spTree>
    <p:extLst>
      <p:ext uri="{BB962C8B-B14F-4D97-AF65-F5344CB8AC3E}">
        <p14:creationId xmlns:p14="http://schemas.microsoft.com/office/powerpoint/2010/main" val="10056539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D4141C-5248-B46B-00AC-16BC11760D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FC9342-7CA2-056D-C456-2EA4F4CE3F63}"/>
              </a:ext>
            </a:extLst>
          </p:cNvPr>
          <p:cNvSpPr>
            <a:spLocks noGrp="1"/>
          </p:cNvSpPr>
          <p:nvPr>
            <p:ph type="title"/>
          </p:nvPr>
        </p:nvSpPr>
        <p:spPr/>
        <p:txBody>
          <a:bodyPr>
            <a:normAutofit/>
          </a:bodyPr>
          <a:lstStyle/>
          <a:p>
            <a:r>
              <a:rPr lang="en-US" sz="3200" dirty="0"/>
              <a:t>Humility: The Desire of Ages p. 811</a:t>
            </a:r>
          </a:p>
        </p:txBody>
      </p:sp>
      <p:sp>
        <p:nvSpPr>
          <p:cNvPr id="3" name="Content Placeholder 2">
            <a:extLst>
              <a:ext uri="{FF2B5EF4-FFF2-40B4-BE49-F238E27FC236}">
                <a16:creationId xmlns:a16="http://schemas.microsoft.com/office/drawing/2014/main" id="{BE686E41-A8CC-7DE1-C1A3-60E40C67E99D}"/>
              </a:ext>
            </a:extLst>
          </p:cNvPr>
          <p:cNvSpPr>
            <a:spLocks noGrp="1"/>
          </p:cNvSpPr>
          <p:nvPr>
            <p:ph idx="1"/>
          </p:nvPr>
        </p:nvSpPr>
        <p:spPr>
          <a:xfrm>
            <a:off x="685019" y="2011680"/>
            <a:ext cx="7667129" cy="4206240"/>
          </a:xfrm>
        </p:spPr>
        <p:txBody>
          <a:bodyPr>
            <a:noAutofit/>
          </a:bodyPr>
          <a:lstStyle/>
          <a:p>
            <a:pPr marL="0" indent="0">
              <a:buNone/>
            </a:pPr>
            <a:r>
              <a:rPr lang="en-US" sz="3600" b="0" i="0" dirty="0">
                <a:solidFill>
                  <a:srgbClr val="FFFFFF"/>
                </a:solidFill>
                <a:effectLst/>
                <a:latin typeface="Raleway" pitchFamily="2" charset="0"/>
              </a:rPr>
              <a:t>There is no vehement assurance that his love is greater than that of his brethren. He does not express his own opinion of his devotion. To Him who can read all the motives of the heart he appeals to judge as to his sincerity,—“Thou knowest that I love Thee.” And Jesus bids him, “Feed My lambs.” </a:t>
            </a:r>
            <a:endParaRPr lang="en-US" sz="3600" dirty="0"/>
          </a:p>
        </p:txBody>
      </p:sp>
    </p:spTree>
    <p:extLst>
      <p:ext uri="{BB962C8B-B14F-4D97-AF65-F5344CB8AC3E}">
        <p14:creationId xmlns:p14="http://schemas.microsoft.com/office/powerpoint/2010/main" val="218797217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Following: John 21:18</a:t>
            </a:r>
          </a:p>
        </p:txBody>
      </p:sp>
      <p:sp>
        <p:nvSpPr>
          <p:cNvPr id="4" name="Content Placeholder 3"/>
          <p:cNvSpPr>
            <a:spLocks noGrp="1"/>
          </p:cNvSpPr>
          <p:nvPr>
            <p:ph sz="half" idx="2"/>
          </p:nvPr>
        </p:nvSpPr>
        <p:spPr/>
        <p:txBody>
          <a:bodyPr>
            <a:normAutofit fontScale="92500"/>
          </a:bodyPr>
          <a:lstStyle/>
          <a:p>
            <a:r>
              <a:rPr sz="2800" dirty="0"/>
              <a:t>Verily, verily, I say unto thee, When thou </a:t>
            </a:r>
            <a:r>
              <a:rPr sz="2800" dirty="0" err="1"/>
              <a:t>wast</a:t>
            </a:r>
            <a:r>
              <a:rPr sz="2800" dirty="0"/>
              <a:t> young, thou </a:t>
            </a:r>
            <a:r>
              <a:rPr sz="2800" dirty="0" err="1"/>
              <a:t>girdedst</a:t>
            </a:r>
            <a:r>
              <a:rPr sz="2800" dirty="0"/>
              <a:t> thyself, and </a:t>
            </a:r>
            <a:r>
              <a:rPr sz="2800" dirty="0" err="1"/>
              <a:t>walkedst</a:t>
            </a:r>
            <a:r>
              <a:rPr sz="2800" dirty="0"/>
              <a:t> whither thou </a:t>
            </a:r>
            <a:r>
              <a:rPr sz="2800" dirty="0" err="1"/>
              <a:t>wouldest</a:t>
            </a:r>
            <a:r>
              <a:rPr sz="2800" dirty="0"/>
              <a:t>: but when thou shalt be old, thou shalt stretch forth thy hands, and another shall gird thee, and carry thee whither thou </a:t>
            </a:r>
            <a:r>
              <a:rPr sz="2800" dirty="0" err="1"/>
              <a:t>wouldest</a:t>
            </a:r>
            <a:r>
              <a:rPr sz="2800" dirty="0"/>
              <a:t> not.</a:t>
            </a:r>
          </a:p>
        </p:txBody>
      </p:sp>
      <p:pic>
        <p:nvPicPr>
          <p:cNvPr id="38916" name="Picture 4" descr="But Jesus was not finished. A third time He asked, ‘Simon son of John, do you love me?’ – Slide 13">
            <a:extLst>
              <a:ext uri="{FF2B5EF4-FFF2-40B4-BE49-F238E27FC236}">
                <a16:creationId xmlns:a16="http://schemas.microsoft.com/office/drawing/2014/main" id="{02DD53BC-0739-2536-6D44-E8AC5DF7C2D9}"/>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5800" y="2743200"/>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Following: John 21:19</a:t>
            </a:r>
          </a:p>
        </p:txBody>
      </p:sp>
      <p:sp>
        <p:nvSpPr>
          <p:cNvPr id="4" name="Content Placeholder 3"/>
          <p:cNvSpPr>
            <a:spLocks noGrp="1"/>
          </p:cNvSpPr>
          <p:nvPr>
            <p:ph sz="half" idx="2"/>
          </p:nvPr>
        </p:nvSpPr>
        <p:spPr/>
        <p:txBody>
          <a:bodyPr>
            <a:normAutofit/>
          </a:bodyPr>
          <a:lstStyle/>
          <a:p>
            <a:r>
              <a:rPr sz="3200" dirty="0"/>
              <a:t>This </a:t>
            </a:r>
            <a:r>
              <a:rPr sz="3200" dirty="0" err="1"/>
              <a:t>spake</a:t>
            </a:r>
            <a:r>
              <a:rPr sz="3200" dirty="0"/>
              <a:t> he, signifying by what death he should glorify God. And when he had spoken this, he saith unto him, Follow me.</a:t>
            </a:r>
          </a:p>
        </p:txBody>
      </p:sp>
      <p:pic>
        <p:nvPicPr>
          <p:cNvPr id="39940" name="Picture 4" descr="Then again, Jesus asked, ‘Simon son of John, do you love me?’ – Slide 11">
            <a:extLst>
              <a:ext uri="{FF2B5EF4-FFF2-40B4-BE49-F238E27FC236}">
                <a16:creationId xmlns:a16="http://schemas.microsoft.com/office/drawing/2014/main" id="{58B48FB1-852A-9EFD-9A47-0E92B03545CB}"/>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5800" y="2743200"/>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Following: John 21:20</a:t>
            </a:r>
          </a:p>
        </p:txBody>
      </p:sp>
      <p:sp>
        <p:nvSpPr>
          <p:cNvPr id="4" name="Content Placeholder 3"/>
          <p:cNvSpPr>
            <a:spLocks noGrp="1"/>
          </p:cNvSpPr>
          <p:nvPr>
            <p:ph sz="half" idx="2"/>
          </p:nvPr>
        </p:nvSpPr>
        <p:spPr/>
        <p:txBody>
          <a:bodyPr>
            <a:normAutofit lnSpcReduction="10000"/>
          </a:bodyPr>
          <a:lstStyle/>
          <a:p>
            <a:r>
              <a:rPr sz="3200" dirty="0"/>
              <a:t>Then Peter, turning about, </a:t>
            </a:r>
            <a:r>
              <a:rPr sz="3200" dirty="0" err="1"/>
              <a:t>seeth</a:t>
            </a:r>
            <a:r>
              <a:rPr sz="3200" dirty="0"/>
              <a:t> the disciple whom Jesus loved following; which also leaned on his breast at supper, and said, Lord, which is he that </a:t>
            </a:r>
            <a:r>
              <a:rPr sz="3200" dirty="0" err="1"/>
              <a:t>betrayeth</a:t>
            </a:r>
            <a:r>
              <a:rPr sz="3200" dirty="0"/>
              <a:t> thee?</a:t>
            </a:r>
          </a:p>
        </p:txBody>
      </p:sp>
      <p:pic>
        <p:nvPicPr>
          <p:cNvPr id="44034" name="Picture 2" descr="After seeing Jesus had risen from the dead, when He appeared to them in Jerusalem, the disciples went back to Galilee as Jesus had asked them. Peter suggested they go fishing and six others joined him. – Slide 1">
            <a:extLst>
              <a:ext uri="{FF2B5EF4-FFF2-40B4-BE49-F238E27FC236}">
                <a16:creationId xmlns:a16="http://schemas.microsoft.com/office/drawing/2014/main" id="{8E8DD510-7031-01A2-47E8-14996D9FF33D}"/>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5800" y="2743200"/>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Following: John 21:21</a:t>
            </a:r>
          </a:p>
        </p:txBody>
      </p:sp>
      <p:sp>
        <p:nvSpPr>
          <p:cNvPr id="4" name="Content Placeholder 3"/>
          <p:cNvSpPr>
            <a:spLocks noGrp="1"/>
          </p:cNvSpPr>
          <p:nvPr>
            <p:ph sz="half" idx="2"/>
          </p:nvPr>
        </p:nvSpPr>
        <p:spPr/>
        <p:txBody>
          <a:bodyPr>
            <a:normAutofit/>
          </a:bodyPr>
          <a:lstStyle/>
          <a:p>
            <a:r>
              <a:rPr sz="4000" dirty="0"/>
              <a:t>Peter seeing him saith to Jesus, Lord, and what shall this man do?</a:t>
            </a:r>
          </a:p>
        </p:txBody>
      </p:sp>
      <p:pic>
        <p:nvPicPr>
          <p:cNvPr id="45058" name="Picture 2" descr="‘Yes, Lord,’ he said, ‘you know that I love you.’ Jesus replied, ‘Feed my lambs.’ – Slide 10">
            <a:extLst>
              <a:ext uri="{FF2B5EF4-FFF2-40B4-BE49-F238E27FC236}">
                <a16:creationId xmlns:a16="http://schemas.microsoft.com/office/drawing/2014/main" id="{63A89896-FC7F-05AC-B7FD-946F84833F25}"/>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5800" y="2743200"/>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Following: John 21:22</a:t>
            </a:r>
          </a:p>
        </p:txBody>
      </p:sp>
      <p:sp>
        <p:nvSpPr>
          <p:cNvPr id="4" name="Content Placeholder 3"/>
          <p:cNvSpPr>
            <a:spLocks noGrp="1"/>
          </p:cNvSpPr>
          <p:nvPr>
            <p:ph sz="half" idx="2"/>
          </p:nvPr>
        </p:nvSpPr>
        <p:spPr/>
        <p:txBody>
          <a:bodyPr>
            <a:normAutofit fontScale="92500" lnSpcReduction="10000"/>
          </a:bodyPr>
          <a:lstStyle/>
          <a:p>
            <a:r>
              <a:rPr sz="4400" dirty="0"/>
              <a:t>Jesus saith unto him, If I will that he tarry till I come, what is that to thee? follow thou me.</a:t>
            </a:r>
          </a:p>
        </p:txBody>
      </p:sp>
      <p:pic>
        <p:nvPicPr>
          <p:cNvPr id="40962" name="Picture 2" descr="Jesus then told Simon Peter how he would die to glorify God. ‘When you were younger you dressed yourself and went where you wanted. But, when you are old, you will stretch out your hands, and someone else will dress you and lead you where you do not want to go.’ – Slide 15">
            <a:extLst>
              <a:ext uri="{FF2B5EF4-FFF2-40B4-BE49-F238E27FC236}">
                <a16:creationId xmlns:a16="http://schemas.microsoft.com/office/drawing/2014/main" id="{60645C8B-0E20-E30D-EBAA-FFD96DD50F9B}"/>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5800" y="2743200"/>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Called: Luke 5:6</a:t>
            </a:r>
          </a:p>
        </p:txBody>
      </p:sp>
      <p:sp>
        <p:nvSpPr>
          <p:cNvPr id="3" name="Content Placeholder 2"/>
          <p:cNvSpPr>
            <a:spLocks noGrp="1"/>
          </p:cNvSpPr>
          <p:nvPr>
            <p:ph sz="half" idx="1"/>
          </p:nvPr>
        </p:nvSpPr>
        <p:spPr/>
        <p:txBody>
          <a:bodyPr>
            <a:normAutofit/>
          </a:bodyPr>
          <a:lstStyle/>
          <a:p>
            <a:r>
              <a:rPr sz="3600" dirty="0"/>
              <a:t>And when they had this done, they </a:t>
            </a:r>
            <a:r>
              <a:rPr sz="3600" dirty="0" err="1"/>
              <a:t>inclosed</a:t>
            </a:r>
            <a:r>
              <a:rPr sz="3600" dirty="0"/>
              <a:t> a great multitude of fishes: and their net brake.</a:t>
            </a:r>
          </a:p>
        </p:txBody>
      </p:sp>
      <p:pic>
        <p:nvPicPr>
          <p:cNvPr id="4100" name="Picture 4" descr="When they had done this, they caught so many fish that their nets started to tear. – Slide 7">
            <a:extLst>
              <a:ext uri="{FF2B5EF4-FFF2-40B4-BE49-F238E27FC236}">
                <a16:creationId xmlns:a16="http://schemas.microsoft.com/office/drawing/2014/main" id="{92970185-4EEC-C745-0EFA-76AB126160FB}"/>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00600" y="2743200"/>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Following: John 21:23</a:t>
            </a:r>
          </a:p>
        </p:txBody>
      </p:sp>
      <p:sp>
        <p:nvSpPr>
          <p:cNvPr id="4" name="Content Placeholder 3"/>
          <p:cNvSpPr>
            <a:spLocks noGrp="1"/>
          </p:cNvSpPr>
          <p:nvPr>
            <p:ph sz="half" idx="2"/>
          </p:nvPr>
        </p:nvSpPr>
        <p:spPr/>
        <p:txBody>
          <a:bodyPr>
            <a:normAutofit fontScale="92500"/>
          </a:bodyPr>
          <a:lstStyle/>
          <a:p>
            <a:r>
              <a:rPr sz="3200" dirty="0"/>
              <a:t>Then went this saying abroad among the brethren, that that disciple should not die: yet Jesus said not unto him, He shall not die; but, If I will that he tarry till I come, what is that to thee?</a:t>
            </a:r>
          </a:p>
        </p:txBody>
      </p:sp>
      <p:pic>
        <p:nvPicPr>
          <p:cNvPr id="46082" name="Picture 2" descr="Peter saw that John was following behind them. ‘Lord, what about him?’ he asked. &lt;br/&gt;‘If I want him to remain alive until I return, what is that to you? Jesus answered. You must follow me.’ – Slide 16">
            <a:extLst>
              <a:ext uri="{FF2B5EF4-FFF2-40B4-BE49-F238E27FC236}">
                <a16:creationId xmlns:a16="http://schemas.microsoft.com/office/drawing/2014/main" id="{E4A15884-6583-1B94-C2F6-266717EF0907}"/>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5800" y="2743200"/>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Following: John 21:24</a:t>
            </a:r>
          </a:p>
        </p:txBody>
      </p:sp>
      <p:sp>
        <p:nvSpPr>
          <p:cNvPr id="4" name="Content Placeholder 3"/>
          <p:cNvSpPr>
            <a:spLocks noGrp="1"/>
          </p:cNvSpPr>
          <p:nvPr>
            <p:ph sz="half" idx="2"/>
          </p:nvPr>
        </p:nvSpPr>
        <p:spPr/>
        <p:txBody>
          <a:bodyPr>
            <a:normAutofit/>
          </a:bodyPr>
          <a:lstStyle/>
          <a:p>
            <a:r>
              <a:rPr sz="3600" dirty="0"/>
              <a:t>This is the disciple which </a:t>
            </a:r>
            <a:r>
              <a:rPr sz="3600" dirty="0" err="1"/>
              <a:t>testifieth</a:t>
            </a:r>
            <a:r>
              <a:rPr sz="3600" dirty="0"/>
              <a:t> of these things, and wrote these things: and we know that his testimony is true.</a:t>
            </a:r>
          </a:p>
        </p:txBody>
      </p:sp>
      <p:pic>
        <p:nvPicPr>
          <p:cNvPr id="41986" name="Picture 2" descr="This is the disciple who testifies about these things and has written these things, and we know that his testimony is true. – Slide 18">
            <a:extLst>
              <a:ext uri="{FF2B5EF4-FFF2-40B4-BE49-F238E27FC236}">
                <a16:creationId xmlns:a16="http://schemas.microsoft.com/office/drawing/2014/main" id="{2389F331-5AD2-ABC7-0018-B62462BC2038}"/>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5800" y="2743200"/>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Following: John 21:25</a:t>
            </a:r>
          </a:p>
        </p:txBody>
      </p:sp>
      <p:sp>
        <p:nvSpPr>
          <p:cNvPr id="4" name="Content Placeholder 3"/>
          <p:cNvSpPr>
            <a:spLocks noGrp="1"/>
          </p:cNvSpPr>
          <p:nvPr>
            <p:ph sz="half" idx="2"/>
          </p:nvPr>
        </p:nvSpPr>
        <p:spPr/>
        <p:txBody>
          <a:bodyPr>
            <a:normAutofit fontScale="92500" lnSpcReduction="10000"/>
          </a:bodyPr>
          <a:lstStyle/>
          <a:p>
            <a:r>
              <a:rPr sz="3200" dirty="0"/>
              <a:t>And there are also many other things which Jesus did, the which, if they should be written every one, I suppose that even the world itself could not contain the books that should be written. Amen.</a:t>
            </a:r>
          </a:p>
        </p:txBody>
      </p:sp>
      <p:pic>
        <p:nvPicPr>
          <p:cNvPr id="43010" name="Picture 2" descr="There are many other things that Jesus did. If every one of them were written down, I suppose the whole world would not have room for the books that would be written. – Slide 19">
            <a:extLst>
              <a:ext uri="{FF2B5EF4-FFF2-40B4-BE49-F238E27FC236}">
                <a16:creationId xmlns:a16="http://schemas.microsoft.com/office/drawing/2014/main" id="{86B7401C-9224-3BDF-D6AB-A6ACA3CE9F07}"/>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5800" y="2743200"/>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E0A1A-92CD-CDF5-0AA1-ABD3186D378A}"/>
              </a:ext>
            </a:extLst>
          </p:cNvPr>
          <p:cNvSpPr>
            <a:spLocks noGrp="1"/>
          </p:cNvSpPr>
          <p:nvPr>
            <p:ph type="title"/>
          </p:nvPr>
        </p:nvSpPr>
        <p:spPr/>
        <p:txBody>
          <a:bodyPr/>
          <a:lstStyle/>
          <a:p>
            <a:r>
              <a:rPr lang="en-US" dirty="0"/>
              <a:t>Happy Sabbath!</a:t>
            </a:r>
          </a:p>
        </p:txBody>
      </p:sp>
      <p:sp>
        <p:nvSpPr>
          <p:cNvPr id="3" name="Text Placeholder 2">
            <a:extLst>
              <a:ext uri="{FF2B5EF4-FFF2-40B4-BE49-F238E27FC236}">
                <a16:creationId xmlns:a16="http://schemas.microsoft.com/office/drawing/2014/main" id="{DC84FB35-2BDF-FDBA-318C-E6CF5C29FF65}"/>
              </a:ext>
            </a:extLst>
          </p:cNvPr>
          <p:cNvSpPr>
            <a:spLocks noGrp="1"/>
          </p:cNvSpPr>
          <p:nvPr>
            <p:ph type="body" idx="1"/>
          </p:nvPr>
        </p:nvSpPr>
        <p:spPr/>
        <p:txBody>
          <a:bodyPr>
            <a:normAutofit/>
          </a:bodyPr>
          <a:lstStyle/>
          <a:p>
            <a:r>
              <a:rPr lang="en-US" sz="3600" b="1" dirty="0"/>
              <a:t>Thanks for joining us!</a:t>
            </a:r>
          </a:p>
        </p:txBody>
      </p:sp>
    </p:spTree>
    <p:extLst>
      <p:ext uri="{BB962C8B-B14F-4D97-AF65-F5344CB8AC3E}">
        <p14:creationId xmlns:p14="http://schemas.microsoft.com/office/powerpoint/2010/main" val="4459132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Called: Luke 5:7</a:t>
            </a:r>
          </a:p>
        </p:txBody>
      </p:sp>
      <p:sp>
        <p:nvSpPr>
          <p:cNvPr id="3" name="Content Placeholder 2"/>
          <p:cNvSpPr>
            <a:spLocks noGrp="1"/>
          </p:cNvSpPr>
          <p:nvPr>
            <p:ph sz="half" idx="1"/>
          </p:nvPr>
        </p:nvSpPr>
        <p:spPr/>
        <p:txBody>
          <a:bodyPr>
            <a:normAutofit fontScale="92500" lnSpcReduction="20000"/>
          </a:bodyPr>
          <a:lstStyle/>
          <a:p>
            <a:r>
              <a:rPr sz="3600" dirty="0"/>
              <a:t>And they beckoned unto their partners, which were in the other ship, that they should come and help them. And they came, and filled both the ships, so that they began to sink.</a:t>
            </a:r>
          </a:p>
        </p:txBody>
      </p:sp>
      <p:pic>
        <p:nvPicPr>
          <p:cNvPr id="5122" name="Picture 2" descr="So they motioned to their partners in the other boat to come and help them. And they came and filled both boats, so that they were about to sink. – Slide 8">
            <a:extLst>
              <a:ext uri="{FF2B5EF4-FFF2-40B4-BE49-F238E27FC236}">
                <a16:creationId xmlns:a16="http://schemas.microsoft.com/office/drawing/2014/main" id="{518DBA3A-E61E-5B83-957D-EC82BA4B7E1B}"/>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00600" y="2743200"/>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Called: Luke 5:8</a:t>
            </a:r>
          </a:p>
        </p:txBody>
      </p:sp>
      <p:sp>
        <p:nvSpPr>
          <p:cNvPr id="3" name="Content Placeholder 2"/>
          <p:cNvSpPr>
            <a:spLocks noGrp="1"/>
          </p:cNvSpPr>
          <p:nvPr>
            <p:ph sz="half" idx="1"/>
          </p:nvPr>
        </p:nvSpPr>
        <p:spPr/>
        <p:txBody>
          <a:bodyPr>
            <a:normAutofit lnSpcReduction="10000"/>
          </a:bodyPr>
          <a:lstStyle/>
          <a:p>
            <a:r>
              <a:rPr sz="4000" dirty="0"/>
              <a:t>When Simon Peter saw it, he fell down at Jesus' knees, saying, Depart from me; for I am a sinful man, O Lord.</a:t>
            </a:r>
          </a:p>
        </p:txBody>
      </p:sp>
      <p:pic>
        <p:nvPicPr>
          <p:cNvPr id="6146" name="Picture 2" descr="But when Simon Peter saw it, he fell down at Jesus’ knees, saying, ‘Go away from me, Lord, for I am a sinful man!’ For Peter and all who were with him were astonished at the catch of fish that they had taken, and so were James and John, Zebedee’s sons, who were Simon’s business partners. – Slide 9">
            <a:extLst>
              <a:ext uri="{FF2B5EF4-FFF2-40B4-BE49-F238E27FC236}">
                <a16:creationId xmlns:a16="http://schemas.microsoft.com/office/drawing/2014/main" id="{CEFFB348-A9C0-9C36-44B6-2E7474398B2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00600" y="2743200"/>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Called: Luke 5:9</a:t>
            </a:r>
          </a:p>
        </p:txBody>
      </p:sp>
      <p:sp>
        <p:nvSpPr>
          <p:cNvPr id="3" name="Content Placeholder 2"/>
          <p:cNvSpPr>
            <a:spLocks noGrp="1"/>
          </p:cNvSpPr>
          <p:nvPr>
            <p:ph sz="half" idx="1"/>
          </p:nvPr>
        </p:nvSpPr>
        <p:spPr/>
        <p:txBody>
          <a:bodyPr>
            <a:normAutofit/>
          </a:bodyPr>
          <a:lstStyle/>
          <a:p>
            <a:r>
              <a:rPr sz="3600" dirty="0"/>
              <a:t>For he was astonished, and all that were with him, at the draught of the fishes which they had taken:</a:t>
            </a:r>
          </a:p>
        </p:txBody>
      </p:sp>
      <p:pic>
        <p:nvPicPr>
          <p:cNvPr id="8194" name="Picture 2" descr="When they had done this, they caught so many fish that their nets started to tear. – Slide 7">
            <a:extLst>
              <a:ext uri="{FF2B5EF4-FFF2-40B4-BE49-F238E27FC236}">
                <a16:creationId xmlns:a16="http://schemas.microsoft.com/office/drawing/2014/main" id="{E5829141-4188-203B-CB59-80384EB7B78B}"/>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42228" t="45000"/>
          <a:stretch/>
        </p:blipFill>
        <p:spPr bwMode="auto">
          <a:xfrm>
            <a:off x="4800599" y="2711588"/>
            <a:ext cx="3886199" cy="27748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Called: Luke 5:10</a:t>
            </a:r>
          </a:p>
        </p:txBody>
      </p:sp>
      <p:sp>
        <p:nvSpPr>
          <p:cNvPr id="3" name="Content Placeholder 2"/>
          <p:cNvSpPr>
            <a:spLocks noGrp="1"/>
          </p:cNvSpPr>
          <p:nvPr>
            <p:ph sz="half" idx="1"/>
          </p:nvPr>
        </p:nvSpPr>
        <p:spPr/>
        <p:txBody>
          <a:bodyPr>
            <a:normAutofit fontScale="92500" lnSpcReduction="10000"/>
          </a:bodyPr>
          <a:lstStyle/>
          <a:p>
            <a:r>
              <a:rPr sz="3600" dirty="0"/>
              <a:t>And so was also James, and John, the sons of Zebedee, which were partners with Simon. And Jesus said unto Simon, Fear not; from henceforth thou shalt catch men.</a:t>
            </a:r>
          </a:p>
        </p:txBody>
      </p:sp>
      <p:pic>
        <p:nvPicPr>
          <p:cNvPr id="7170" name="Picture 2" descr="Then Jesus said to Simon, ‘Do not be afraid, from now on you will be catching people.’ – Slide 10">
            <a:extLst>
              <a:ext uri="{FF2B5EF4-FFF2-40B4-BE49-F238E27FC236}">
                <a16:creationId xmlns:a16="http://schemas.microsoft.com/office/drawing/2014/main" id="{8072C6A1-A90B-80C0-2B1E-57C4CB441623}"/>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00600" y="2743200"/>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anded">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docProps/app.xml><?xml version="1.0" encoding="utf-8"?>
<Properties xmlns="http://schemas.openxmlformats.org/officeDocument/2006/extended-properties" xmlns:vt="http://schemas.openxmlformats.org/officeDocument/2006/docPropsVTypes">
  <Template>TM03090430[[fn=Banded]]</Template>
  <TotalTime>196</TotalTime>
  <Words>2045</Words>
  <Application>Microsoft Office PowerPoint</Application>
  <PresentationFormat>On-screen Show (4:3)</PresentationFormat>
  <Paragraphs>107</Paragraphs>
  <Slides>53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53</vt:i4>
      </vt:variant>
    </vt:vector>
  </HeadingPairs>
  <TitlesOfParts>
    <vt:vector size="58" baseType="lpstr">
      <vt:lpstr>Arial</vt:lpstr>
      <vt:lpstr>Corbel</vt:lpstr>
      <vt:lpstr>Raleway</vt:lpstr>
      <vt:lpstr>Wingdings</vt:lpstr>
      <vt:lpstr>Banded</vt:lpstr>
      <vt:lpstr>Epilogue: Knowing Jesus and His Word</vt:lpstr>
      <vt:lpstr>Called: Luke 5:3</vt:lpstr>
      <vt:lpstr>Called: Luke 5:4</vt:lpstr>
      <vt:lpstr>Called: Luke 5:5</vt:lpstr>
      <vt:lpstr>Called: Luke 5:6</vt:lpstr>
      <vt:lpstr>Called: Luke 5:7</vt:lpstr>
      <vt:lpstr>Called: Luke 5:8</vt:lpstr>
      <vt:lpstr>Called: Luke 5:9</vt:lpstr>
      <vt:lpstr>Called: Luke 5:10</vt:lpstr>
      <vt:lpstr>Called Again: John 21:1</vt:lpstr>
      <vt:lpstr>Called Again: John 21:2</vt:lpstr>
      <vt:lpstr>Called Again: John 21:3</vt:lpstr>
      <vt:lpstr>Called Again: John 21:4</vt:lpstr>
      <vt:lpstr>Called Again: John 21:5</vt:lpstr>
      <vt:lpstr>Called Again: John 21:6</vt:lpstr>
      <vt:lpstr>Sustained: John 21:7</vt:lpstr>
      <vt:lpstr>Sustained: John 21:8</vt:lpstr>
      <vt:lpstr>Sustained: John 21:9</vt:lpstr>
      <vt:lpstr>Sustained: John 21:10</vt:lpstr>
      <vt:lpstr>Sustained: John 21:11</vt:lpstr>
      <vt:lpstr>Sustained: John 21:12</vt:lpstr>
      <vt:lpstr>Sustained: John 21:13</vt:lpstr>
      <vt:lpstr>Sustained: John 21:14</vt:lpstr>
      <vt:lpstr>Twice Called: The Desire of Ages p. 810</vt:lpstr>
      <vt:lpstr>Twice Called: The Desire of Ages p. 810</vt:lpstr>
      <vt:lpstr>Twice Called: The Desire of Ages p. 810</vt:lpstr>
      <vt:lpstr>Twice Called: The Desire of Ages p. 810</vt:lpstr>
      <vt:lpstr>Offended: Matthew 26:31</vt:lpstr>
      <vt:lpstr>Offended: Matthew 26:32</vt:lpstr>
      <vt:lpstr>Offended: Matthew 26:33</vt:lpstr>
      <vt:lpstr>Offended: Matthew 26:34</vt:lpstr>
      <vt:lpstr>Offended: Matthew 26:35</vt:lpstr>
      <vt:lpstr>Offended: Matthew 26:69</vt:lpstr>
      <vt:lpstr>Offended: Matthew 26:70</vt:lpstr>
      <vt:lpstr>Offended: Matthew 26:71</vt:lpstr>
      <vt:lpstr>Offended: Matthew 26:72</vt:lpstr>
      <vt:lpstr>Offended: Matthew 26:73</vt:lpstr>
      <vt:lpstr>Offended: Matthew 26:74</vt:lpstr>
      <vt:lpstr>Offended: Matthew 26:75</vt:lpstr>
      <vt:lpstr>Sent: John 21:15</vt:lpstr>
      <vt:lpstr>Sent: John 21:16</vt:lpstr>
      <vt:lpstr>Sent: John 21:17</vt:lpstr>
      <vt:lpstr>Humility: The Desire of Ages p. 811</vt:lpstr>
      <vt:lpstr>Humility: The Desire of Ages p. 811</vt:lpstr>
      <vt:lpstr>Following: John 21:18</vt:lpstr>
      <vt:lpstr>Following: John 21:19</vt:lpstr>
      <vt:lpstr>Following: John 21:20</vt:lpstr>
      <vt:lpstr>Following: John 21:21</vt:lpstr>
      <vt:lpstr>Following: John 21:22</vt:lpstr>
      <vt:lpstr>Following: John 21:23</vt:lpstr>
      <vt:lpstr>Following: John 21:24</vt:lpstr>
      <vt:lpstr>Following: John 21:25</vt:lpstr>
      <vt:lpstr>Happy Sabbath!</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Thylacat</dc:creator>
  <cp:keywords/>
  <dc:description>generated using python-pptx</dc:description>
  <cp:lastModifiedBy>gabby young</cp:lastModifiedBy>
  <cp:revision>3</cp:revision>
  <dcterms:created xsi:type="dcterms:W3CDTF">2013-01-27T09:14:16Z</dcterms:created>
  <dcterms:modified xsi:type="dcterms:W3CDTF">2024-12-20T19:55:07Z</dcterms:modified>
  <cp:category/>
</cp:coreProperties>
</file>